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handoutMasterIdLst>
    <p:handoutMasterId r:id="rId20"/>
  </p:handoutMasterIdLst>
  <p:sldIdLst>
    <p:sldId id="300" r:id="rId4"/>
    <p:sldId id="310" r:id="rId5"/>
    <p:sldId id="2624" r:id="rId6"/>
    <p:sldId id="306" r:id="rId7"/>
    <p:sldId id="2625" r:id="rId8"/>
    <p:sldId id="2241" r:id="rId9"/>
    <p:sldId id="2623" r:id="rId10"/>
    <p:sldId id="2626" r:id="rId11"/>
    <p:sldId id="2632" r:id="rId12"/>
    <p:sldId id="2627" r:id="rId13"/>
    <p:sldId id="2631" r:id="rId14"/>
    <p:sldId id="2628" r:id="rId15"/>
    <p:sldId id="2633" r:id="rId16"/>
    <p:sldId id="2629" r:id="rId17"/>
    <p:sldId id="2630" r:id="rId18"/>
  </p:sldIdLst>
  <p:sldSz cx="12192000" cy="6858000"/>
  <p:notesSz cx="6858000" cy="9144000"/>
  <p:defaultTextStyle>
    <a:defPPr rtl="0">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707B"/>
    <a:srgbClr val="38484F"/>
    <a:srgbClr val="323B48"/>
    <a:srgbClr val="5C9AA9"/>
    <a:srgbClr val="A3B6BD"/>
    <a:srgbClr val="335560"/>
    <a:srgbClr val="C7D3D7"/>
    <a:srgbClr val="BFD7DD"/>
    <a:srgbClr val="A0C2CD"/>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60C7E-E513-4EB8-B436-9EC46C219212}" v="148" dt="2024-06-04T05:30:52.299"/>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405" autoAdjust="0"/>
  </p:normalViewPr>
  <p:slideViewPr>
    <p:cSldViewPr snapToGrid="0">
      <p:cViewPr varScale="1">
        <p:scale>
          <a:sx n="148" d="100"/>
          <a:sy n="148" d="100"/>
        </p:scale>
        <p:origin x="2916"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15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a:p>
        </p:txBody>
      </p:sp>
      <p:sp>
        <p:nvSpPr>
          <p:cNvPr id="3" name="Pladsholder til dato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5E61672-F5C5-4779-82D0-2CB512266C83}" type="datetime1">
              <a:rPr lang="da-DK" smtClean="0"/>
              <a:t>04-06-2024</a:t>
            </a:fld>
            <a:endParaRPr lang="da-DK"/>
          </a:p>
        </p:txBody>
      </p:sp>
      <p:sp>
        <p:nvSpPr>
          <p:cNvPr id="4" name="Pladsholder til sidefod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a:p>
        </p:txBody>
      </p:sp>
      <p:sp>
        <p:nvSpPr>
          <p:cNvPr id="5" name="Pladsholder til slidenumm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da-DK" smtClean="0"/>
              <a:t>‹#›</a:t>
            </a:fld>
            <a:endParaRPr lang="da-DK"/>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a-DK" noProof="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F2FAAE-175D-4D44-9F42-88DCE56028D1}" type="datetime1">
              <a:rPr lang="da-DK" noProof="0" smtClean="0"/>
              <a:t>04-06-2024</a:t>
            </a:fld>
            <a:endParaRPr lang="da-DK" noProof="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a-DK" noProof="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a-DK" noProof="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da-DK" noProof="0" smtClean="0"/>
              <a:t>‹#›</a:t>
            </a:fld>
            <a:endParaRPr lang="da-DK"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43750"/>
              </a:spcBef>
              <a:spcAft>
                <a:spcPct val="43750"/>
              </a:spcAft>
              <a:buClrTx/>
              <a:buSzTx/>
              <a:buFontTx/>
              <a:buNone/>
              <a:tabLst/>
              <a:defRPr/>
            </a:pPr>
            <a:r>
              <a:rPr lang="en-US" dirty="0"/>
              <a:t>The image shows the Fabric components, with OneLake as the foundation, and each </a:t>
            </a:r>
            <a:r>
              <a:rPr lang="en-US" i="1" dirty="0"/>
              <a:t>experience</a:t>
            </a:r>
            <a:r>
              <a:rPr lang="en-US" dirty="0"/>
              <a:t> built on top.</a:t>
            </a:r>
          </a:p>
          <a:p>
            <a:pPr>
              <a:spcBef>
                <a:spcPct val="43750"/>
              </a:spcBef>
              <a:spcAft>
                <a:spcPct val="43750"/>
              </a:spcAft>
            </a:pPr>
            <a:endParaRPr lang="en-US" dirty="0"/>
          </a:p>
          <a:p>
            <a:pPr marL="0" marR="0" lvl="0" indent="0" algn="l" defTabSz="914367" rtl="0" eaLnBrk="1" fontAlgn="auto" latinLnBrk="0" hangingPunct="1">
              <a:lnSpc>
                <a:spcPct val="90000"/>
              </a:lnSpc>
              <a:spcBef>
                <a:spcPct val="43750"/>
              </a:spcBef>
              <a:spcAft>
                <a:spcPct val="43750"/>
              </a:spcAft>
              <a:buClrTx/>
              <a:buSzTx/>
              <a:buFontTx/>
              <a:buNone/>
              <a:tabLst/>
              <a:defRPr/>
            </a:pPr>
            <a:r>
              <a:rPr dirty="0"/>
              <a:t>All of the Fabric experiences use OneLake as their native store without needing any additional configuration. OneLake is hierarchical in nature to simplify management across your organization. There's only one OneLake per tenant and it provides a single-pane-of-glass file-system namespace that spans across users, regions and even clouds. The data in OneLake is divided into manageable containers for easy handling.</a:t>
            </a:r>
            <a:br>
              <a:rPr lang="en-US" dirty="0"/>
            </a:br>
            <a:br>
              <a:rPr lang="en-US" dirty="0"/>
            </a:br>
            <a:r>
              <a:rPr lang="en-US" dirty="0"/>
              <a:t>If we actually look at how this data is stored in OneLake, you are not going to see data items and workspaces. You will see files and folders just like you would in a data lake today. All workspaces are folders, each data item will be a folder. Any tabular data is stored in delta lake format. There are no new proprietary file formats for Fabric. Proprietary formats create data silos. Even the data warehouse natively stores its data in delta lake format. While Fabric data items will standardize on delta for tabular data, OneLake is still a data lake built on top of ADLS gen2. It will support any file type, structured or unstructured.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extLst>
      <p:ext uri="{BB962C8B-B14F-4D97-AF65-F5344CB8AC3E}">
        <p14:creationId xmlns:p14="http://schemas.microsoft.com/office/powerpoint/2010/main" val="393267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dirty="0">
                <a:solidFill>
                  <a:srgbClr val="E6E6E6"/>
                </a:solidFill>
                <a:effectLst/>
                <a:latin typeface="Segoe UI" panose="020B0502040204020203" pitchFamily="34" charset="0"/>
              </a:rPr>
              <a:t>Microsoft Fabric's unified management and governance make it easier for data professionals to work together on data projects. Fabric removes data silos and the need for access to multiple systems, enhancing collaboration between data professionals.</a:t>
            </a:r>
            <a:br>
              <a:rPr lang="en-US" b="0" i="0" dirty="0">
                <a:solidFill>
                  <a:srgbClr val="E6E6E6"/>
                </a:solidFill>
                <a:effectLst/>
                <a:latin typeface="Segoe UI" panose="020B0502040204020203" pitchFamily="34" charset="0"/>
              </a:rPr>
            </a:br>
            <a:br>
              <a:rPr lang="en-US" b="0" i="0" dirty="0">
                <a:solidFill>
                  <a:srgbClr val="E6E6E6"/>
                </a:solidFill>
                <a:effectLst/>
                <a:latin typeface="Segoe UI" panose="020B0502040204020203" pitchFamily="34" charset="0"/>
              </a:rPr>
            </a:br>
            <a:r>
              <a:rPr lang="en-US" b="0" i="0" dirty="0">
                <a:solidFill>
                  <a:srgbClr val="E6E6E6"/>
                </a:solidFill>
                <a:effectLst/>
                <a:latin typeface="Segoe UI" panose="020B0502040204020203" pitchFamily="34" charset="0"/>
              </a:rPr>
              <a:t>The roles on a data team likely look different depending on your organization. Generally speaking:</a:t>
            </a:r>
          </a:p>
          <a:p>
            <a:pPr marL="0" indent="0" algn="l">
              <a:buFont typeface="Arial" panose="020B0604020202020204" pitchFamily="34" charset="0"/>
              <a:buNone/>
            </a:pPr>
            <a:endParaRPr lang="en-US" b="0" i="0" dirty="0">
              <a:solidFill>
                <a:srgbClr val="E6E6E6"/>
              </a:solidFill>
              <a:effectLst/>
              <a:latin typeface="Segoe UI" panose="020B0502040204020203" pitchFamily="34" charset="0"/>
            </a:endParaRPr>
          </a:p>
          <a:p>
            <a:pPr marL="171450" indent="-171450" algn="l">
              <a:buFont typeface="Arial" panose="020B0604020202020204" pitchFamily="34" charset="0"/>
              <a:buChar char="•"/>
            </a:pPr>
            <a:r>
              <a:rPr lang="en-US" b="0" i="0" dirty="0">
                <a:solidFill>
                  <a:srgbClr val="FFFFFF"/>
                </a:solidFill>
                <a:effectLst/>
                <a:latin typeface="SegoeUIVariable"/>
              </a:rPr>
              <a:t>Data Engineers are responsible for building, managing, and securing the data pipelines that ingest, transform, and store data from various sources. They use tools such as Data Factory, Data Warehouse, Data Engineering (lakehouse), and Real-Time Analytics to create scalable and reliable data solutions.</a:t>
            </a:r>
          </a:p>
          <a:p>
            <a:pPr marL="171450" indent="-171450" algn="l">
              <a:buFont typeface="Arial" panose="020B0604020202020204" pitchFamily="34" charset="0"/>
              <a:buChar char="•"/>
            </a:pPr>
            <a:r>
              <a:rPr lang="en-US" b="0" i="0" dirty="0">
                <a:solidFill>
                  <a:srgbClr val="FFFFFF"/>
                </a:solidFill>
                <a:effectLst/>
                <a:latin typeface="SegoeUIVariable"/>
              </a:rPr>
              <a:t>Analytics Engineers are responsible for designing, developing, and testing the data models and analytics logic that power the data products and insights. They use tools such as </a:t>
            </a:r>
            <a:r>
              <a:rPr lang="en-US" b="0" i="0" dirty="0" err="1">
                <a:solidFill>
                  <a:srgbClr val="FFFFFF"/>
                </a:solidFill>
                <a:effectLst/>
                <a:latin typeface="SegoeUIVariable"/>
              </a:rPr>
              <a:t>as</a:t>
            </a:r>
            <a:r>
              <a:rPr lang="en-US" b="0" i="0" dirty="0">
                <a:solidFill>
                  <a:srgbClr val="FFFFFF"/>
                </a:solidFill>
                <a:effectLst/>
                <a:latin typeface="SegoeUIVariable"/>
              </a:rPr>
              <a:t> Data Factory, Data Warehouse, Data Engineering (lakehouse), and Power BI to create and deploy analytics solutions.</a:t>
            </a:r>
          </a:p>
          <a:p>
            <a:pPr marL="171450" indent="-171450" algn="l">
              <a:buFont typeface="Arial" panose="020B0604020202020204" pitchFamily="34" charset="0"/>
              <a:buChar char="•"/>
            </a:pPr>
            <a:r>
              <a:rPr lang="en-US" b="0" i="0" dirty="0">
                <a:solidFill>
                  <a:srgbClr val="FFFFFF"/>
                </a:solidFill>
                <a:effectLst/>
                <a:latin typeface="SegoeUIVariable"/>
              </a:rPr>
              <a:t>Data Scientists are responsible for applying advanced statistical and machine learning techniques to discover patterns, trends, and predictions from data. They use tools such as Azure Machine Learning, and the Data Science experience to create and operationalize data science models and applications.</a:t>
            </a:r>
          </a:p>
          <a:p>
            <a:pPr marL="171450" indent="-171450" algn="l">
              <a:buFont typeface="Arial" panose="020B0604020202020204" pitchFamily="34" charset="0"/>
              <a:buChar char="•"/>
            </a:pPr>
            <a:r>
              <a:rPr lang="en-US" b="0" i="0" dirty="0">
                <a:solidFill>
                  <a:srgbClr val="FFFFFF"/>
                </a:solidFill>
                <a:effectLst/>
                <a:latin typeface="SegoeUIVariable"/>
              </a:rPr>
              <a:t>Data Analysts are responsible for exploring, analyzing, and visualizing data to answer business questions and generate insights. They use tools such as Power BI and Excel to create and share interactive reports and dashboards.</a:t>
            </a:r>
          </a:p>
          <a:p>
            <a:pPr marL="171450" indent="-171450" algn="l">
              <a:buFont typeface="Arial" panose="020B0604020202020204" pitchFamily="34" charset="0"/>
              <a:buChar char="•"/>
            </a:pPr>
            <a:r>
              <a:rPr lang="en-US" b="0" i="0" dirty="0">
                <a:solidFill>
                  <a:srgbClr val="FFFFFF"/>
                </a:solidFill>
                <a:effectLst/>
                <a:latin typeface="SegoeUIVariable"/>
              </a:rPr>
              <a:t>Decision Makers are responsible for using data and insights to make informed and strategic decisions that drive business outcomes. They use tools such as Power BI, Excel, Power Apps, and Power Automate to consume and act on data and insights from various sources and scenarios.</a:t>
            </a:r>
            <a:endParaRPr lang="en-US" b="0" i="0" dirty="0">
              <a:solidFill>
                <a:srgbClr val="E6E6E6"/>
              </a:solidFill>
              <a:effectLst/>
              <a:latin typeface="Segoe UI" panose="020B0502040204020203" pitchFamily="34" charset="0"/>
            </a:endParaRPr>
          </a:p>
          <a:p>
            <a:endParaRPr lang="en-US" b="0" i="0" dirty="0">
              <a:solidFill>
                <a:srgbClr val="E6E6E6"/>
              </a:solidFill>
              <a:effectLst/>
              <a:latin typeface="Segoe UI" panose="020B0502040204020203" pitchFamily="34" charset="0"/>
            </a:endParaRPr>
          </a:p>
          <a:p>
            <a:r>
              <a:rPr lang="en-US" b="0" i="0" dirty="0">
                <a:solidFill>
                  <a:srgbClr val="FFFFFF"/>
                </a:solidFill>
                <a:effectLst/>
                <a:latin typeface="SegoeUIVariable"/>
              </a:rPr>
              <a:t>All roles should act as data stewards because data needs to be properly managed, governed, and used to drive business value and innovation.</a:t>
            </a:r>
            <a:endParaRPr lang="en-US" b="0" i="0" dirty="0">
              <a:solidFill>
                <a:srgbClr val="E6E6E6"/>
              </a:solidFill>
              <a:effectLst/>
              <a:latin typeface="Segoe UI" panose="020B0502040204020203"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171678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8530193B-564F-4854-8A52-728F3FB19C85}" type="slidenum">
              <a:rPr lang="da-DK" noProof="0" smtClean="0"/>
              <a:t>9</a:t>
            </a:fld>
            <a:endParaRPr lang="da-DK" noProof="0"/>
          </a:p>
        </p:txBody>
      </p:sp>
    </p:spTree>
    <p:extLst>
      <p:ext uri="{BB962C8B-B14F-4D97-AF65-F5344CB8AC3E}">
        <p14:creationId xmlns:p14="http://schemas.microsoft.com/office/powerpoint/2010/main" val="1954471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bg1">
            <a:lumMod val="95000"/>
            <a:alpha val="75000"/>
          </a:schemeClr>
        </a:solidFill>
        <a:effectLst/>
      </p:bgPr>
    </p:bg>
    <p:spTree>
      <p:nvGrpSpPr>
        <p:cNvPr id="1" name=""/>
        <p:cNvGrpSpPr/>
        <p:nvPr/>
      </p:nvGrpSpPr>
      <p:grpSpPr>
        <a:xfrm>
          <a:off x="0" y="0"/>
          <a:ext cx="0" cy="0"/>
          <a:chOff x="0" y="0"/>
          <a:chExt cx="0" cy="0"/>
        </a:xfrm>
      </p:grpSpPr>
      <p:pic>
        <p:nvPicPr>
          <p:cNvPr id="7" name="Billede 6" descr="Et billede, der indeholder person, indendørs, vindue, negl/søm/nål&#10;&#10;Automatisk genereret beskrivelse">
            <a:extLst>
              <a:ext uri="{FF2B5EF4-FFF2-40B4-BE49-F238E27FC236}">
                <a16:creationId xmlns:a16="http://schemas.microsoft.com/office/drawing/2014/main" id="{26C97FAF-2E57-BD6A-5F3E-CF52F110EC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3" name="Grafik 32">
            <a:extLst>
              <a:ext uri="{FF2B5EF4-FFF2-40B4-BE49-F238E27FC236}">
                <a16:creationId xmlns:a16="http://schemas.microsoft.com/office/drawing/2014/main" id="{28F5D4E7-D8F7-6430-BA1D-6E67D64D1A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
            <a:ext cx="5672443" cy="6858001"/>
          </a:xfrm>
          <a:prstGeom prst="rect">
            <a:avLst/>
          </a:prstGeom>
        </p:spPr>
      </p:pic>
      <p:sp>
        <p:nvSpPr>
          <p:cNvPr id="23" name="Pladsholder til tekst 22">
            <a:extLst>
              <a:ext uri="{FF2B5EF4-FFF2-40B4-BE49-F238E27FC236}">
                <a16:creationId xmlns:a16="http://schemas.microsoft.com/office/drawing/2014/main" id="{A9D2D742-0708-7AF1-47B7-966D9376C4A1}"/>
              </a:ext>
            </a:extLst>
          </p:cNvPr>
          <p:cNvSpPr>
            <a:spLocks noGrp="1"/>
          </p:cNvSpPr>
          <p:nvPr>
            <p:ph type="body" sz="quarter" idx="10" hasCustomPrompt="1"/>
          </p:nvPr>
        </p:nvSpPr>
        <p:spPr>
          <a:xfrm>
            <a:off x="693736" y="1890325"/>
            <a:ext cx="3468689" cy="4691450"/>
          </a:xfrm>
        </p:spPr>
        <p:txBody>
          <a:bodyPr anchor="ctr" anchorCtr="0">
            <a:normAutofit/>
          </a:bodyPr>
          <a:lstStyle>
            <a:lvl1pPr marL="0" indent="0">
              <a:buNone/>
              <a:defRPr sz="7200">
                <a:solidFill>
                  <a:schemeClr val="bg1"/>
                </a:solidFill>
              </a:defRPr>
            </a:lvl1pPr>
            <a:lvl2pPr>
              <a:defRPr sz="40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da-DK" dirty="0"/>
              <a:t>Indsæt titel</a:t>
            </a:r>
          </a:p>
        </p:txBody>
      </p:sp>
      <p:pic>
        <p:nvPicPr>
          <p:cNvPr id="25" name="Grafik 24">
            <a:extLst>
              <a:ext uri="{FF2B5EF4-FFF2-40B4-BE49-F238E27FC236}">
                <a16:creationId xmlns:a16="http://schemas.microsoft.com/office/drawing/2014/main" id="{DECC64D0-0EC3-7461-392E-E36A3952BE5C}"/>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291" t="38928" r="22083" b="35714"/>
          <a:stretch/>
        </p:blipFill>
        <p:spPr>
          <a:xfrm>
            <a:off x="674686" y="1144213"/>
            <a:ext cx="2466975" cy="656012"/>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tort billede">
    <p:bg>
      <p:bgPr>
        <a:solidFill>
          <a:schemeClr val="accent2"/>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lvl1pPr>
              <a:defRPr>
                <a:solidFill>
                  <a:schemeClr val="bg1"/>
                </a:solidFill>
              </a:defRPr>
            </a:lvl1pPr>
          </a:lstStyle>
          <a:p>
            <a:fld id="{19B51A1E-902D-48AF-9020-955120F399B6}" type="slidenum">
              <a:rPr lang="da-DK" smtClean="0"/>
              <a:pPr/>
              <a:t>‹#›</a:t>
            </a:fld>
            <a:endParaRPr lang="da-DK" dirty="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lvl1pPr>
              <a:defRPr>
                <a:solidFill>
                  <a:schemeClr val="bg1"/>
                </a:solidFill>
              </a:defRPr>
            </a:lvl1pPr>
          </a:lstStyle>
          <a:p>
            <a:pPr rtl="0"/>
            <a:r>
              <a:rPr lang="da-DK" noProof="0" dirty="0"/>
              <a:t>Klik for at redigere titeltypografier i master</a:t>
            </a:r>
          </a:p>
        </p:txBody>
      </p:sp>
      <p:sp>
        <p:nvSpPr>
          <p:cNvPr id="6" name="Pladsholder til tekst 2">
            <a:extLst>
              <a:ext uri="{FF2B5EF4-FFF2-40B4-BE49-F238E27FC236}">
                <a16:creationId xmlns:a16="http://schemas.microsoft.com/office/drawing/2014/main" id="{F4C1D16B-4217-BBD7-CD12-02DBF95CB5D4}"/>
              </a:ext>
            </a:extLst>
          </p:cNvPr>
          <p:cNvSpPr>
            <a:spLocks noGrp="1"/>
          </p:cNvSpPr>
          <p:nvPr>
            <p:ph idx="1"/>
          </p:nvPr>
        </p:nvSpPr>
        <p:spPr>
          <a:xfrm>
            <a:off x="432000" y="1512000"/>
            <a:ext cx="11328000" cy="467925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7" name="Rektangel 6">
            <a:extLst>
              <a:ext uri="{FF2B5EF4-FFF2-40B4-BE49-F238E27FC236}">
                <a16:creationId xmlns:a16="http://schemas.microsoft.com/office/drawing/2014/main" id="{94930641-E58F-BDCD-0571-0CB2C001ED1B}"/>
              </a:ext>
            </a:extLst>
          </p:cNvPr>
          <p:cNvSpPr/>
          <p:nvPr userDrawn="1"/>
        </p:nvSpPr>
        <p:spPr>
          <a:xfrm>
            <a:off x="10302949" y="6297580"/>
            <a:ext cx="1889050" cy="8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8" name="Grafik 7">
            <a:extLst>
              <a:ext uri="{FF2B5EF4-FFF2-40B4-BE49-F238E27FC236}">
                <a16:creationId xmlns:a16="http://schemas.microsoft.com/office/drawing/2014/main" id="{60B45002-1DE9-DBF5-265B-BE124AB77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321483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p:bg>
      <p:bgPr>
        <a:solidFill>
          <a:srgbClr val="F2F2F2"/>
        </a:solidFill>
        <a:effectLst/>
      </p:bgPr>
    </p:bg>
    <p:spTree>
      <p:nvGrpSpPr>
        <p:cNvPr id="1" name=""/>
        <p:cNvGrpSpPr/>
        <p:nvPr/>
      </p:nvGrpSpPr>
      <p:grpSpPr>
        <a:xfrm>
          <a:off x="0" y="0"/>
          <a:ext cx="0" cy="0"/>
          <a:chOff x="0" y="0"/>
          <a:chExt cx="0" cy="0"/>
        </a:xfrm>
      </p:grpSpPr>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a:xfrm>
            <a:off x="11760000" y="6394524"/>
            <a:ext cx="432000" cy="432000"/>
          </a:xfrm>
        </p:spPr>
        <p:txBody>
          <a:bodyPr rtlCol="0"/>
          <a:lstStyle/>
          <a:p>
            <a:pPr rtl="0"/>
            <a:fld id="{19B51A1E-902D-48AF-9020-955120F399B6}" type="slidenum">
              <a:rPr lang="da-DK" noProof="0" smtClean="0"/>
              <a:pPr rtl="0"/>
              <a:t>‹#›</a:t>
            </a:fld>
            <a:endParaRPr lang="da-DK" noProof="0"/>
          </a:p>
        </p:txBody>
      </p:sp>
      <p:sp>
        <p:nvSpPr>
          <p:cNvPr id="3" name="Titel 2">
            <a:extLst>
              <a:ext uri="{FF2B5EF4-FFF2-40B4-BE49-F238E27FC236}">
                <a16:creationId xmlns:a16="http://schemas.microsoft.com/office/drawing/2014/main" id="{941C2614-F52A-DD23-221E-863BEEAA0E0A}"/>
              </a:ext>
            </a:extLst>
          </p:cNvPr>
          <p:cNvSpPr>
            <a:spLocks noGrp="1"/>
          </p:cNvSpPr>
          <p:nvPr>
            <p:ph type="title" hasCustomPrompt="1"/>
          </p:nvPr>
        </p:nvSpPr>
        <p:spPr/>
        <p:txBody>
          <a:bodyPr/>
          <a:lstStyle>
            <a:lvl1pPr>
              <a:defRPr/>
            </a:lvl1pPr>
          </a:lstStyle>
          <a:p>
            <a:r>
              <a:rPr lang="da-DK" dirty="0"/>
              <a:t>Indsæt overskrift</a:t>
            </a:r>
          </a:p>
        </p:txBody>
      </p:sp>
      <p:sp>
        <p:nvSpPr>
          <p:cNvPr id="6" name="Pladsholder til tekst 2">
            <a:extLst>
              <a:ext uri="{FF2B5EF4-FFF2-40B4-BE49-F238E27FC236}">
                <a16:creationId xmlns:a16="http://schemas.microsoft.com/office/drawing/2014/main" id="{D9601C74-531A-B270-CD9E-EEA4E05E1DBB}"/>
              </a:ext>
            </a:extLst>
          </p:cNvPr>
          <p:cNvSpPr>
            <a:spLocks noGrp="1"/>
          </p:cNvSpPr>
          <p:nvPr>
            <p:ph idx="1"/>
          </p:nvPr>
        </p:nvSpPr>
        <p:spPr>
          <a:xfrm>
            <a:off x="432000" y="1512000"/>
            <a:ext cx="11328000" cy="4679250"/>
          </a:xfrm>
          <a:prstGeom prst="rect">
            <a:avLst/>
          </a:prstGeom>
        </p:spPr>
        <p:txBody>
          <a:bodyPr vert="horz" lIns="0" tIns="0" rIns="0" bIns="0" rtlCol="0">
            <a:noAutofit/>
          </a:bodyPr>
          <a:lstStyle/>
          <a:p>
            <a:pPr lvl="0" rtl="0"/>
            <a:r>
              <a:rPr lang="da-DK" noProof="0" dirty="0"/>
              <a:t>Indsæt tekster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1" name="Rektangel 10">
            <a:extLst>
              <a:ext uri="{FF2B5EF4-FFF2-40B4-BE49-F238E27FC236}">
                <a16:creationId xmlns:a16="http://schemas.microsoft.com/office/drawing/2014/main" id="{55CD0329-8612-4349-FCE8-3B72AEF8E1AA}"/>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12" name="Grafik 11">
            <a:extLst>
              <a:ext uri="{FF2B5EF4-FFF2-40B4-BE49-F238E27FC236}">
                <a16:creationId xmlns:a16="http://schemas.microsoft.com/office/drawing/2014/main" id="{46E7CB73-586A-B0A3-6369-A22D9728B2A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2437159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Uden baggr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rgbClr val="5E707B"/>
                </a:solidFill>
              </a:defRPr>
            </a:lvl1pPr>
          </a:lstStyle>
          <a:p>
            <a:pPr rtl="0"/>
            <a:r>
              <a:rPr lang="da-DK" noProof="0" dirty="0"/>
              <a:t>Klik for at redigere titlen på siden</a:t>
            </a:r>
          </a:p>
        </p:txBody>
      </p:sp>
      <p:sp>
        <p:nvSpPr>
          <p:cNvPr id="5" name="Undertitel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4" name="Pladsholder til slidenumm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
        <p:nvSpPr>
          <p:cNvPr id="6" name="Rektangel 5">
            <a:extLst>
              <a:ext uri="{FF2B5EF4-FFF2-40B4-BE49-F238E27FC236}">
                <a16:creationId xmlns:a16="http://schemas.microsoft.com/office/drawing/2014/main" id="{638A8BA5-059B-1CF9-A4F8-124B5C66075B}"/>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7" name="Grafik 6">
            <a:extLst>
              <a:ext uri="{FF2B5EF4-FFF2-40B4-BE49-F238E27FC236}">
                <a16:creationId xmlns:a16="http://schemas.microsoft.com/office/drawing/2014/main" id="{F07E8154-6E94-BC4F-82B6-D7E594EE06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
        <p:nvSpPr>
          <p:cNvPr id="8" name="Pladsholder til tekst 2">
            <a:extLst>
              <a:ext uri="{FF2B5EF4-FFF2-40B4-BE49-F238E27FC236}">
                <a16:creationId xmlns:a16="http://schemas.microsoft.com/office/drawing/2014/main" id="{CF33D925-048C-389D-7838-7A1DE505FF7E}"/>
              </a:ext>
            </a:extLst>
          </p:cNvPr>
          <p:cNvSpPr>
            <a:spLocks noGrp="1"/>
          </p:cNvSpPr>
          <p:nvPr>
            <p:ph idx="1"/>
          </p:nvPr>
        </p:nvSpPr>
        <p:spPr>
          <a:xfrm>
            <a:off x="432000" y="1512000"/>
            <a:ext cx="11328000" cy="4679250"/>
          </a:xfrm>
          <a:prstGeom prst="rect">
            <a:avLst/>
          </a:prstGeom>
        </p:spPr>
        <p:txBody>
          <a:bodyPr vert="horz" lIns="0" tIns="0" rIns="0" bIns="0" rtlCol="0">
            <a:noAutofit/>
          </a:bodyPr>
          <a:lstStyle>
            <a:lvl1pPr>
              <a:defRPr sz="3200"/>
            </a:lvl1pPr>
            <a:lvl2pPr>
              <a:defRPr sz="2800"/>
            </a:lvl2pPr>
            <a:lvl3pPr>
              <a:defRPr sz="2400"/>
            </a:lvl3pPr>
            <a:lvl4pPr>
              <a:defRPr sz="2400"/>
            </a:lvl4pPr>
            <a:lvl5pPr>
              <a:defRPr sz="2400"/>
            </a:lvl5pPr>
          </a:lstStyle>
          <a:p>
            <a:pPr lvl="0" rtl="0"/>
            <a:r>
              <a:rPr lang="da-DK" noProof="0" dirty="0"/>
              <a:t>Indsæt tekster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58A7B-D656-8382-CA99-5A2C5D4DA3DB}"/>
              </a:ext>
            </a:extLst>
          </p:cNvPr>
          <p:cNvSpPr>
            <a:spLocks noGrp="1"/>
          </p:cNvSpPr>
          <p:nvPr>
            <p:ph type="title" hasCustomPrompt="1"/>
          </p:nvPr>
        </p:nvSpPr>
        <p:spPr/>
        <p:txBody>
          <a:bodyPr/>
          <a:lstStyle>
            <a:lvl1pPr>
              <a:defRPr>
                <a:solidFill>
                  <a:srgbClr val="5E707B"/>
                </a:solidFill>
              </a:defRPr>
            </a:lvl1pPr>
          </a:lstStyle>
          <a:p>
            <a:r>
              <a:rPr lang="da-DK" dirty="0"/>
              <a:t>Indsæt overskrift</a:t>
            </a:r>
          </a:p>
        </p:txBody>
      </p:sp>
      <p:sp>
        <p:nvSpPr>
          <p:cNvPr id="3" name="Pladsholder til slidenummer 2">
            <a:extLst>
              <a:ext uri="{FF2B5EF4-FFF2-40B4-BE49-F238E27FC236}">
                <a16:creationId xmlns:a16="http://schemas.microsoft.com/office/drawing/2014/main" id="{BEB6C7C7-8E8E-63D5-F5BE-B0F80D689271}"/>
              </a:ext>
            </a:extLst>
          </p:cNvPr>
          <p:cNvSpPr>
            <a:spLocks noGrp="1"/>
          </p:cNvSpPr>
          <p:nvPr>
            <p:ph type="sldNum" sz="quarter" idx="10"/>
          </p:nvPr>
        </p:nvSpPr>
        <p:spPr/>
        <p:txBody>
          <a:bodyPr/>
          <a:lstStyle/>
          <a:p>
            <a:fld id="{19B51A1E-902D-48AF-9020-955120F399B6}" type="slidenum">
              <a:rPr lang="da-DK" smtClean="0"/>
              <a:pPr/>
              <a:t>‹#›</a:t>
            </a:fld>
            <a:endParaRPr lang="da-DK" dirty="0"/>
          </a:p>
        </p:txBody>
      </p:sp>
      <p:sp>
        <p:nvSpPr>
          <p:cNvPr id="5" name="Pladsholder til tekst 2">
            <a:extLst>
              <a:ext uri="{FF2B5EF4-FFF2-40B4-BE49-F238E27FC236}">
                <a16:creationId xmlns:a16="http://schemas.microsoft.com/office/drawing/2014/main" id="{A2177EFF-9816-E556-9246-D2104444DF81}"/>
              </a:ext>
            </a:extLst>
          </p:cNvPr>
          <p:cNvSpPr>
            <a:spLocks noGrp="1"/>
          </p:cNvSpPr>
          <p:nvPr>
            <p:ph idx="1"/>
          </p:nvPr>
        </p:nvSpPr>
        <p:spPr>
          <a:xfrm>
            <a:off x="432000" y="1512000"/>
            <a:ext cx="11328000" cy="4679250"/>
          </a:xfrm>
          <a:prstGeom prst="rect">
            <a:avLst/>
          </a:prstGeom>
        </p:spPr>
        <p:txBody>
          <a:bodyPr vert="horz" lIns="0" tIns="0" rIns="0" bIns="0" rtlCol="0">
            <a:noAutofit/>
          </a:bodyPr>
          <a:lstStyle>
            <a:lvl1pPr>
              <a:defRPr sz="3200"/>
            </a:lvl1pPr>
            <a:lvl2pPr>
              <a:defRPr sz="2800"/>
            </a:lvl2pPr>
            <a:lvl3pPr>
              <a:defRPr sz="2400"/>
            </a:lvl3pPr>
            <a:lvl4pPr>
              <a:defRPr sz="2400"/>
            </a:lvl4pPr>
            <a:lvl5pPr>
              <a:defRPr sz="2400"/>
            </a:lvl5pPr>
          </a:lstStyle>
          <a:p>
            <a:pPr lvl="0" rtl="0"/>
            <a:r>
              <a:rPr lang="da-DK" noProof="0" dirty="0"/>
              <a:t>Indsæt tekster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Tree>
    <p:extLst>
      <p:ext uri="{BB962C8B-B14F-4D97-AF65-F5344CB8AC3E}">
        <p14:creationId xmlns:p14="http://schemas.microsoft.com/office/powerpoint/2010/main" val="248119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rgbClr val="5E707B"/>
                </a:solidFill>
              </a:defRPr>
            </a:lvl1pPr>
          </a:lstStyle>
          <a:p>
            <a:pPr rtl="0"/>
            <a:r>
              <a:rPr lang="da-DK" noProof="0" dirty="0"/>
              <a:t>Klik for at redigere titlen på siden</a:t>
            </a:r>
          </a:p>
        </p:txBody>
      </p:sp>
      <p:sp>
        <p:nvSpPr>
          <p:cNvPr id="7" name="Undertitel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dirty="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lidenumm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
        <p:nvSpPr>
          <p:cNvPr id="6" name="Rektangel 5">
            <a:extLst>
              <a:ext uri="{FF2B5EF4-FFF2-40B4-BE49-F238E27FC236}">
                <a16:creationId xmlns:a16="http://schemas.microsoft.com/office/drawing/2014/main" id="{0044598E-396F-7D4B-1C2E-E75745E01D54}"/>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8" name="Grafik 7">
            <a:extLst>
              <a:ext uri="{FF2B5EF4-FFF2-40B4-BE49-F238E27FC236}">
                <a16:creationId xmlns:a16="http://schemas.microsoft.com/office/drawing/2014/main" id="{004C3A8A-FA81-0D67-400E-9CA09F6C064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1734501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rtlCol="0"/>
          <a:lstStyle>
            <a:lvl1pPr>
              <a:defRPr>
                <a:solidFill>
                  <a:srgbClr val="5E707B"/>
                </a:solidFill>
              </a:defRPr>
            </a:lvl1pPr>
          </a:lstStyle>
          <a:p>
            <a:pPr rtl="0"/>
            <a:r>
              <a:rPr lang="da-DK" noProof="0" dirty="0"/>
              <a:t>Klik for at redigere titlen på siden</a:t>
            </a:r>
          </a:p>
        </p:txBody>
      </p:sp>
      <p:sp>
        <p:nvSpPr>
          <p:cNvPr id="7" name="Undertitel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6" name="Pladsholder til tekst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da-DK" noProof="0"/>
              <a:t>Rediger teksttypografier i master</a:t>
            </a:r>
          </a:p>
          <a:p>
            <a:pPr lvl="1" rtl="0"/>
            <a:r>
              <a:rPr lang="da-DK" noProof="0"/>
              <a:t>Andet niveau</a:t>
            </a:r>
          </a:p>
          <a:p>
            <a:pPr lvl="2" rtl="0"/>
            <a:r>
              <a:rPr lang="da-DK" noProof="0"/>
              <a:t>Tredje niveau</a:t>
            </a:r>
          </a:p>
          <a:p>
            <a:pPr lvl="3" rtl="0"/>
            <a:r>
              <a:rPr lang="da-DK" noProof="0"/>
              <a:t>Fjerde niveau</a:t>
            </a:r>
          </a:p>
          <a:p>
            <a:pPr lvl="4" rtl="0"/>
            <a:r>
              <a:rPr lang="da-DK" noProof="0"/>
              <a:t>Femte niveau</a:t>
            </a:r>
          </a:p>
        </p:txBody>
      </p:sp>
      <p:sp>
        <p:nvSpPr>
          <p:cNvPr id="5" name="Pladsholder til slidenumm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
        <p:nvSpPr>
          <p:cNvPr id="8" name="Rektangel 7">
            <a:extLst>
              <a:ext uri="{FF2B5EF4-FFF2-40B4-BE49-F238E27FC236}">
                <a16:creationId xmlns:a16="http://schemas.microsoft.com/office/drawing/2014/main" id="{598241FD-6D0D-D536-6495-029522A194F4}"/>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9" name="Grafik 8">
            <a:extLst>
              <a:ext uri="{FF2B5EF4-FFF2-40B4-BE49-F238E27FC236}">
                <a16:creationId xmlns:a16="http://schemas.microsoft.com/office/drawing/2014/main" id="{EB11745C-D15A-9D15-0940-1791581F620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89155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rgbClr val="5E707B"/>
                </a:solidFill>
              </a:defRPr>
            </a:lvl1pPr>
          </a:lstStyle>
          <a:p>
            <a:pPr rtl="0"/>
            <a:r>
              <a:rPr lang="da-DK" noProof="0" dirty="0"/>
              <a:t>Klik for at redigere titlen på siden</a:t>
            </a:r>
          </a:p>
        </p:txBody>
      </p:sp>
      <p:sp>
        <p:nvSpPr>
          <p:cNvPr id="9" name="Undertitel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3600000" cy="4679250"/>
          </a:xfrm>
        </p:spPr>
        <p:txBody>
          <a:bodyPr rtlCol="0"/>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511476"/>
            <a:ext cx="3600450" cy="4679249"/>
          </a:xfrm>
        </p:spPr>
        <p:txBody>
          <a:bodyPr rtlCol="0"/>
          <a:lstStyle>
            <a:lvl1pPr>
              <a:defRPr sz="2400"/>
            </a:lvl1pPr>
            <a:lvl2pPr>
              <a:defRPr sz="2000"/>
            </a:lvl2pPr>
            <a:lvl3pPr>
              <a:defRPr sz="1800"/>
            </a:lvl3pPr>
            <a:lvl4pPr>
              <a:defRPr sz="1800"/>
            </a:lvl4pPr>
            <a:lvl5pPr>
              <a:defRPr sz="18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1" name="Pladsholder til tekst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511475"/>
            <a:ext cx="3600450" cy="4679250"/>
          </a:xfrm>
        </p:spPr>
        <p:txBody>
          <a:bodyPr rtlCol="0"/>
          <a:lstStyle>
            <a:lvl1pPr>
              <a:defRPr sz="2400"/>
            </a:lvl1pPr>
            <a:lvl2pPr>
              <a:defRPr sz="2000"/>
            </a:lvl2pPr>
            <a:lvl3pPr>
              <a:defRPr sz="1800"/>
            </a:lvl3pPr>
            <a:lvl4pPr>
              <a:defRPr sz="1800"/>
            </a:lvl4pPr>
            <a:lvl5pPr>
              <a:defRPr sz="18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lidenumm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da-DK" noProof="0" smtClean="0"/>
              <a:pPr rtl="0"/>
              <a:t>‹#›</a:t>
            </a:fld>
            <a:endParaRPr lang="da-DK" noProof="0"/>
          </a:p>
        </p:txBody>
      </p:sp>
      <p:sp>
        <p:nvSpPr>
          <p:cNvPr id="7" name="Rektangel 6">
            <a:extLst>
              <a:ext uri="{FF2B5EF4-FFF2-40B4-BE49-F238E27FC236}">
                <a16:creationId xmlns:a16="http://schemas.microsoft.com/office/drawing/2014/main" id="{9D262E3C-39EE-8FA0-4F4D-ED10FA1435E7}"/>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8" name="Grafik 7">
            <a:extLst>
              <a:ext uri="{FF2B5EF4-FFF2-40B4-BE49-F238E27FC236}">
                <a16:creationId xmlns:a16="http://schemas.microsoft.com/office/drawing/2014/main" id="{268172E0-F8B3-1D56-A1FC-28C74C3A677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26543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rtlCol="0"/>
          <a:lstStyle>
            <a:lvl1pPr>
              <a:defRPr>
                <a:solidFill>
                  <a:srgbClr val="5E707B"/>
                </a:solidFill>
              </a:defRPr>
            </a:lvl1pPr>
          </a:lstStyle>
          <a:p>
            <a:pPr rtl="0"/>
            <a:r>
              <a:rPr lang="da-DK" noProof="0" dirty="0"/>
              <a:t>Klik for at redigere titlen på siden</a:t>
            </a:r>
          </a:p>
        </p:txBody>
      </p:sp>
      <p:sp>
        <p:nvSpPr>
          <p:cNvPr id="10" name="Undertitel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Pladsholder til indhold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160000" cy="4679250"/>
          </a:xfrm>
        </p:spPr>
        <p:txBody>
          <a:bodyPr rtlCol="0"/>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tekst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512000"/>
            <a:ext cx="2160588" cy="4679250"/>
          </a:xfrm>
        </p:spPr>
        <p:txBody>
          <a:bodyPr rtlCol="0"/>
          <a:lstStyle>
            <a:lvl1pPr>
              <a:defRPr sz="2000"/>
            </a:lvl1pPr>
            <a:lvl2pPr>
              <a:defRPr sz="1800"/>
            </a:lvl2pPr>
            <a:lvl3pPr>
              <a:defRPr sz="1600"/>
            </a:lvl3pPr>
            <a:lvl4pPr>
              <a:defRPr sz="1600"/>
            </a:lvl4pPr>
            <a:lvl5pPr>
              <a:defRPr sz="16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3" name="Pladsholder til tekst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512000"/>
            <a:ext cx="2160588" cy="4679250"/>
          </a:xfrm>
        </p:spPr>
        <p:txBody>
          <a:bodyPr rtlCol="0"/>
          <a:lstStyle>
            <a:lvl1pPr>
              <a:defRPr sz="2000"/>
            </a:lvl1pPr>
            <a:lvl2pPr>
              <a:defRPr sz="1800"/>
            </a:lvl2pPr>
            <a:lvl3pPr>
              <a:defRPr sz="1600"/>
            </a:lvl3pPr>
            <a:lvl4pPr>
              <a:defRPr sz="1600"/>
            </a:lvl4pPr>
            <a:lvl5pPr>
              <a:defRPr sz="16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5" name="Pladsholder til tekst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507535"/>
            <a:ext cx="2160588" cy="4679250"/>
          </a:xfrm>
        </p:spPr>
        <p:txBody>
          <a:bodyPr rtlCol="0"/>
          <a:lstStyle>
            <a:lvl1pPr>
              <a:defRPr sz="2000"/>
            </a:lvl1pPr>
            <a:lvl2pPr>
              <a:defRPr sz="1800"/>
            </a:lvl2pPr>
            <a:lvl3pPr>
              <a:defRPr sz="1600"/>
            </a:lvl3pPr>
            <a:lvl4pPr>
              <a:defRPr sz="1600"/>
            </a:lvl4pPr>
            <a:lvl5pPr>
              <a:defRPr sz="16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7" name="Pladsholder til tekst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507535"/>
            <a:ext cx="2160588" cy="4683715"/>
          </a:xfrm>
        </p:spPr>
        <p:txBody>
          <a:bodyPr rtlCol="0"/>
          <a:lstStyle>
            <a:lvl1pPr>
              <a:defRPr sz="2000"/>
            </a:lvl1pPr>
            <a:lvl2pPr>
              <a:defRPr sz="1800"/>
            </a:lvl2pPr>
            <a:lvl3pPr>
              <a:defRPr sz="1600"/>
            </a:lvl3pPr>
            <a:lvl4pPr>
              <a:defRPr sz="1600"/>
            </a:lvl4pPr>
            <a:lvl5pPr>
              <a:defRPr sz="1600"/>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lidenumm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Tree>
    <p:extLst>
      <p:ext uri="{BB962C8B-B14F-4D97-AF65-F5344CB8AC3E}">
        <p14:creationId xmlns:p14="http://schemas.microsoft.com/office/powerpoint/2010/main" val="974837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da-DK" smtClean="0"/>
              <a:pPr rtl="0"/>
              <a:t>‹#›</a:t>
            </a:fld>
            <a:endParaRPr lang="da-DK" dirty="0"/>
          </a:p>
        </p:txBody>
      </p:sp>
      <p:sp>
        <p:nvSpPr>
          <p:cNvPr id="4" name="Titel 3">
            <a:extLst>
              <a:ext uri="{FF2B5EF4-FFF2-40B4-BE49-F238E27FC236}">
                <a16:creationId xmlns:a16="http://schemas.microsoft.com/office/drawing/2014/main" id="{90694D9D-C633-4D52-965E-E5BBD9883037}"/>
              </a:ext>
            </a:extLst>
          </p:cNvPr>
          <p:cNvSpPr>
            <a:spLocks noGrp="1"/>
          </p:cNvSpPr>
          <p:nvPr>
            <p:ph type="title" hasCustomPrompt="1"/>
          </p:nvPr>
        </p:nvSpPr>
        <p:spPr/>
        <p:txBody>
          <a:bodyPr rtlCol="0"/>
          <a:lstStyle/>
          <a:p>
            <a:pPr rtl="0"/>
            <a:r>
              <a:rPr lang="da-DK" dirty="0"/>
              <a:t>Klik for at redigere titeltypografier i master</a:t>
            </a:r>
          </a:p>
        </p:txBody>
      </p:sp>
    </p:spTree>
    <p:extLst>
      <p:ext uri="{BB962C8B-B14F-4D97-AF65-F5344CB8AC3E}">
        <p14:creationId xmlns:p14="http://schemas.microsoft.com/office/powerpoint/2010/main" val="1139767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2" y="585216"/>
            <a:ext cx="11011600" cy="492443"/>
          </a:xfrm>
        </p:spPr>
        <p:txBody>
          <a:bodyPr vert="horz" wrap="square" lIns="0" tIns="0" rIns="0" bIns="0" rtlCol="0" anchor="t">
            <a:spAutoFit/>
          </a:bodyPr>
          <a:lstStyle>
            <a:lvl1pPr>
              <a:defRPr lang="en-US" i="0" dirty="0">
                <a:cs typeface="Segoe UI Semibold" panose="020B0502040204020203" pitchFamily="34" charset="0"/>
              </a:defRPr>
            </a:lvl1pPr>
          </a:lstStyle>
          <a:p>
            <a:pPr lvl="0"/>
            <a:r>
              <a:rPr lang="en-US" dirty="0"/>
              <a:t>Click to edit Master title style</a:t>
            </a:r>
          </a:p>
        </p:txBody>
      </p:sp>
    </p:spTree>
    <p:extLst>
      <p:ext uri="{BB962C8B-B14F-4D97-AF65-F5344CB8AC3E}">
        <p14:creationId xmlns:p14="http://schemas.microsoft.com/office/powerpoint/2010/main" val="7801967"/>
      </p:ext>
    </p:extLst>
  </p:cSld>
  <p:clrMapOvr>
    <a:masterClrMapping/>
  </p:clrMapOvr>
  <p:transition>
    <p:fade/>
  </p:transition>
  <p:extLst>
    <p:ext uri="{DCECCB84-F9BA-43D5-87BE-67443E8EF086}">
      <p15:sldGuideLst xmlns:p15="http://schemas.microsoft.com/office/powerpoint/2012/main">
        <p15:guide id="4" pos="778">
          <p15:clr>
            <a:srgbClr val="954F72"/>
          </p15:clr>
        </p15:guide>
        <p15:guide id="5" pos="962">
          <p15:clr>
            <a:srgbClr val="954F72"/>
          </p15:clr>
        </p15:guide>
        <p15:guide id="6" pos="1372">
          <p15:clr>
            <a:srgbClr val="954F72"/>
          </p15:clr>
        </p15:guide>
        <p15:guide id="7" pos="1556">
          <p15:clr>
            <a:srgbClr val="954F72"/>
          </p15:clr>
        </p15:guide>
        <p15:guide id="8" pos="1966">
          <p15:clr>
            <a:srgbClr val="954F72"/>
          </p15:clr>
        </p15:guide>
        <p15:guide id="9" pos="2150">
          <p15:clr>
            <a:srgbClr val="954F72"/>
          </p15:clr>
        </p15:guide>
        <p15:guide id="10" pos="2560">
          <p15:clr>
            <a:srgbClr val="954F72"/>
          </p15:clr>
        </p15:guide>
        <p15:guide id="11" pos="2744">
          <p15:clr>
            <a:srgbClr val="954F72"/>
          </p15:clr>
        </p15:guide>
        <p15:guide id="12" pos="3153">
          <p15:clr>
            <a:srgbClr val="954F72"/>
          </p15:clr>
        </p15:guide>
        <p15:guide id="13" pos="3338">
          <p15:clr>
            <a:srgbClr val="954F72"/>
          </p15:clr>
        </p15:guide>
        <p15:guide id="14" pos="3747">
          <p15:clr>
            <a:srgbClr val="954F72"/>
          </p15:clr>
        </p15:guide>
        <p15:guide id="15" pos="3932">
          <p15:clr>
            <a:srgbClr val="954F72"/>
          </p15:clr>
        </p15:guide>
        <p15:guide id="16" pos="4341">
          <p15:clr>
            <a:srgbClr val="954F72"/>
          </p15:clr>
        </p15:guide>
        <p15:guide id="17" pos="4526">
          <p15:clr>
            <a:srgbClr val="954F72"/>
          </p15:clr>
        </p15:guide>
        <p15:guide id="18" pos="4935">
          <p15:clr>
            <a:srgbClr val="954F72"/>
          </p15:clr>
        </p15:guide>
        <p15:guide id="19" pos="5120">
          <p15:clr>
            <a:srgbClr val="954F72"/>
          </p15:clr>
        </p15:guide>
        <p15:guide id="20" pos="5529">
          <p15:clr>
            <a:srgbClr val="954F72"/>
          </p15:clr>
        </p15:guide>
        <p15:guide id="21" pos="5713">
          <p15:clr>
            <a:srgbClr val="954F72"/>
          </p15:clr>
        </p15:guide>
        <p15:guide id="22" pos="6123">
          <p15:clr>
            <a:srgbClr val="954F72"/>
          </p15:clr>
        </p15:guide>
        <p15:guide id="23" pos="6307">
          <p15:clr>
            <a:srgbClr val="954F72"/>
          </p15:clr>
        </p15:guide>
        <p15:guide id="24" pos="6717">
          <p15:clr>
            <a:srgbClr val="954F72"/>
          </p15:clr>
        </p15:guide>
        <p15:guide id="25" pos="6901">
          <p15:clr>
            <a:srgbClr val="954F72"/>
          </p15:clr>
        </p15:guide>
        <p15:guide id="30" orient="horz" pos="812">
          <p15:clr>
            <a:srgbClr val="954F72"/>
          </p15:clr>
        </p15:guide>
        <p15:guide id="31" orient="horz" pos="996">
          <p15:clr>
            <a:srgbClr val="954F72"/>
          </p15:clr>
        </p15:guide>
        <p15:guide id="32" orient="horz" pos="1440">
          <p15:clr>
            <a:srgbClr val="954F72"/>
          </p15:clr>
        </p15:guide>
        <p15:guide id="33" orient="horz" pos="1624">
          <p15:clr>
            <a:srgbClr val="954F72"/>
          </p15:clr>
        </p15:guide>
        <p15:guide id="34" orient="horz" pos="2067">
          <p15:clr>
            <a:srgbClr val="954F72"/>
          </p15:clr>
        </p15:guide>
        <p15:guide id="35" orient="horz" pos="2252">
          <p15:clr>
            <a:srgbClr val="954F72"/>
          </p15:clr>
        </p15:guide>
        <p15:guide id="36" orient="horz" pos="2695">
          <p15:clr>
            <a:srgbClr val="954F72"/>
          </p15:clr>
        </p15:guide>
        <p15:guide id="37" orient="horz" pos="2880">
          <p15:clr>
            <a:srgbClr val="954F72"/>
          </p15:clr>
        </p15:guide>
        <p15:guide id="38" orient="horz" pos="3323">
          <p15:clr>
            <a:srgbClr val="954F72"/>
          </p15:clr>
        </p15:guide>
        <p15:guide id="39" orient="horz" pos="3507">
          <p15:clr>
            <a:srgbClr val="954F7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ltelside2">
    <p:bg>
      <p:bgPr>
        <a:solidFill>
          <a:schemeClr val="bg1">
            <a:lumMod val="95000"/>
            <a:alpha val="75000"/>
          </a:schemeClr>
        </a:solidFill>
        <a:effectLst/>
      </p:bgPr>
    </p:bg>
    <p:spTree>
      <p:nvGrpSpPr>
        <p:cNvPr id="1" name=""/>
        <p:cNvGrpSpPr/>
        <p:nvPr/>
      </p:nvGrpSpPr>
      <p:grpSpPr>
        <a:xfrm>
          <a:off x="0" y="0"/>
          <a:ext cx="0" cy="0"/>
          <a:chOff x="0" y="0"/>
          <a:chExt cx="0" cy="0"/>
        </a:xfrm>
      </p:grpSpPr>
      <p:pic>
        <p:nvPicPr>
          <p:cNvPr id="21" name="Billede 20" descr="Et billede, der indeholder person, computer, bærbar, tekst&#10;&#10;Automatisk genereret beskrivelse">
            <a:extLst>
              <a:ext uri="{FF2B5EF4-FFF2-40B4-BE49-F238E27FC236}">
                <a16:creationId xmlns:a16="http://schemas.microsoft.com/office/drawing/2014/main" id="{34B98A11-50EF-848B-FB21-FAA15A352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fik 2">
            <a:extLst>
              <a:ext uri="{FF2B5EF4-FFF2-40B4-BE49-F238E27FC236}">
                <a16:creationId xmlns:a16="http://schemas.microsoft.com/office/drawing/2014/main" id="{BAD26479-FD75-C59B-B575-788009B5F4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H="1">
            <a:off x="6519560" y="0"/>
            <a:ext cx="5672440" cy="6857999"/>
          </a:xfrm>
          <a:prstGeom prst="rect">
            <a:avLst/>
          </a:prstGeom>
        </p:spPr>
      </p:pic>
      <p:pic>
        <p:nvPicPr>
          <p:cNvPr id="22" name="Grafik 21">
            <a:extLst>
              <a:ext uri="{FF2B5EF4-FFF2-40B4-BE49-F238E27FC236}">
                <a16:creationId xmlns:a16="http://schemas.microsoft.com/office/drawing/2014/main" id="{586F65C1-D8D6-A242-715B-8EE2AA8F06B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62532" flipH="1">
            <a:off x="7110308" y="924360"/>
            <a:ext cx="7451942" cy="7621304"/>
          </a:xfrm>
          <a:prstGeom prst="rect">
            <a:avLst/>
          </a:prstGeom>
        </p:spPr>
      </p:pic>
      <p:sp>
        <p:nvSpPr>
          <p:cNvPr id="23" name="Pladsholder til tekst 22">
            <a:extLst>
              <a:ext uri="{FF2B5EF4-FFF2-40B4-BE49-F238E27FC236}">
                <a16:creationId xmlns:a16="http://schemas.microsoft.com/office/drawing/2014/main" id="{A9D2D742-0708-7AF1-47B7-966D9376C4A1}"/>
              </a:ext>
            </a:extLst>
          </p:cNvPr>
          <p:cNvSpPr>
            <a:spLocks noGrp="1"/>
          </p:cNvSpPr>
          <p:nvPr userDrawn="1">
            <p:ph type="body" sz="quarter" idx="10" hasCustomPrompt="1"/>
          </p:nvPr>
        </p:nvSpPr>
        <p:spPr>
          <a:xfrm>
            <a:off x="7913398" y="2550390"/>
            <a:ext cx="3468689" cy="3590641"/>
          </a:xfrm>
        </p:spPr>
        <p:txBody>
          <a:bodyPr anchor="ctr" anchorCtr="0">
            <a:normAutofit/>
          </a:bodyPr>
          <a:lstStyle>
            <a:lvl1pPr marL="0" indent="0" algn="r">
              <a:buNone/>
              <a:defRPr sz="7200">
                <a:solidFill>
                  <a:schemeClr val="bg1"/>
                </a:solidFill>
              </a:defRPr>
            </a:lvl1pPr>
            <a:lvl2pPr>
              <a:defRPr sz="40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da-DK" dirty="0"/>
              <a:t>Indsæt titel</a:t>
            </a:r>
          </a:p>
        </p:txBody>
      </p:sp>
      <p:pic>
        <p:nvPicPr>
          <p:cNvPr id="25" name="Grafik 24">
            <a:extLst>
              <a:ext uri="{FF2B5EF4-FFF2-40B4-BE49-F238E27FC236}">
                <a16:creationId xmlns:a16="http://schemas.microsoft.com/office/drawing/2014/main" id="{DECC64D0-0EC3-7461-392E-E36A3952BE5C}"/>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291" t="38928" r="22083" b="35714"/>
          <a:stretch/>
        </p:blipFill>
        <p:spPr>
          <a:xfrm>
            <a:off x="8915113" y="1637326"/>
            <a:ext cx="2466975" cy="656012"/>
          </a:xfrm>
          <a:prstGeom prst="rect">
            <a:avLst/>
          </a:prstGeom>
        </p:spPr>
      </p:pic>
    </p:spTree>
    <p:extLst>
      <p:ext uri="{BB962C8B-B14F-4D97-AF65-F5344CB8AC3E}">
        <p14:creationId xmlns:p14="http://schemas.microsoft.com/office/powerpoint/2010/main" val="236934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hasCustomPrompt="1"/>
          </p:nvPr>
        </p:nvSpPr>
        <p:spPr>
          <a:xfrm>
            <a:off x="588263" y="457200"/>
            <a:ext cx="11018520" cy="553998"/>
          </a:xfrm>
        </p:spPr>
        <p:txBody>
          <a:bodyPr/>
          <a:lstStyle>
            <a:lvl1pPr>
              <a:lnSpc>
                <a:spcPct val="100000"/>
              </a:lnSpc>
              <a:defRPr sz="3600">
                <a:solidFill>
                  <a:srgbClr val="2A446F"/>
                </a:solidFill>
              </a:defRPr>
            </a:lvl1pPr>
          </a:lstStyle>
          <a:p>
            <a:r>
              <a:rPr lang="en-US"/>
              <a:t>Click to edit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hasCustomPrompt="1"/>
          </p:nvPr>
        </p:nvSpPr>
        <p:spPr>
          <a:xfrm>
            <a:off x="584200" y="1435100"/>
            <a:ext cx="11018838" cy="161274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48236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58A7B-D656-8382-CA99-5A2C5D4DA3DB}"/>
              </a:ext>
            </a:extLst>
          </p:cNvPr>
          <p:cNvSpPr>
            <a:spLocks noGrp="1"/>
          </p:cNvSpPr>
          <p:nvPr>
            <p:ph type="title" hasCustomPrompt="1"/>
          </p:nvPr>
        </p:nvSpPr>
        <p:spPr/>
        <p:txBody>
          <a:bodyPr/>
          <a:lstStyle>
            <a:lvl1pPr>
              <a:defRPr/>
            </a:lvl1pPr>
          </a:lstStyle>
          <a:p>
            <a:r>
              <a:rPr lang="da-DK" dirty="0"/>
              <a:t>Indsæt overskrift</a:t>
            </a:r>
          </a:p>
        </p:txBody>
      </p:sp>
      <p:sp>
        <p:nvSpPr>
          <p:cNvPr id="3" name="Pladsholder til slidenummer 2">
            <a:extLst>
              <a:ext uri="{FF2B5EF4-FFF2-40B4-BE49-F238E27FC236}">
                <a16:creationId xmlns:a16="http://schemas.microsoft.com/office/drawing/2014/main" id="{BEB6C7C7-8E8E-63D5-F5BE-B0F80D689271}"/>
              </a:ext>
            </a:extLst>
          </p:cNvPr>
          <p:cNvSpPr>
            <a:spLocks noGrp="1"/>
          </p:cNvSpPr>
          <p:nvPr>
            <p:ph type="sldNum" sz="quarter" idx="10"/>
          </p:nvPr>
        </p:nvSpPr>
        <p:spPr/>
        <p:txBody>
          <a:bodyPr/>
          <a:lstStyle/>
          <a:p>
            <a:fld id="{19B51A1E-902D-48AF-9020-955120F399B6}" type="slidenum">
              <a:rPr lang="da-DK" smtClean="0"/>
              <a:pPr/>
              <a:t>‹#›</a:t>
            </a:fld>
            <a:endParaRPr lang="da-DK" dirty="0"/>
          </a:p>
        </p:txBody>
      </p:sp>
      <p:sp>
        <p:nvSpPr>
          <p:cNvPr id="4" name="Pladsholder til tekst 2">
            <a:extLst>
              <a:ext uri="{FF2B5EF4-FFF2-40B4-BE49-F238E27FC236}">
                <a16:creationId xmlns:a16="http://schemas.microsoft.com/office/drawing/2014/main" id="{89080BE2-F4A2-4F53-594A-60F43F1D5937}"/>
              </a:ext>
            </a:extLst>
          </p:cNvPr>
          <p:cNvSpPr>
            <a:spLocks noGrp="1"/>
          </p:cNvSpPr>
          <p:nvPr>
            <p:ph idx="1" hasCustomPrompt="1"/>
          </p:nvPr>
        </p:nvSpPr>
        <p:spPr>
          <a:xfrm>
            <a:off x="432000" y="1512000"/>
            <a:ext cx="11328000" cy="4679250"/>
          </a:xfrm>
          <a:prstGeom prst="rect">
            <a:avLst/>
          </a:prstGeom>
        </p:spPr>
        <p:txBody>
          <a:bodyPr vert="horz" lIns="0" tIns="0" rIns="0" bIns="0" rtlCol="0">
            <a:noAutofit/>
          </a:bodyPr>
          <a:lstStyle>
            <a:lvl1pPr>
              <a:defRPr sz="3200"/>
            </a:lvl1pPr>
            <a:lvl2pPr>
              <a:defRPr sz="2800"/>
            </a:lvl2pPr>
            <a:lvl3pPr>
              <a:defRPr sz="2400"/>
            </a:lvl3pPr>
            <a:lvl4pPr>
              <a:defRPr sz="2400"/>
            </a:lvl4pPr>
            <a:lvl5pPr>
              <a:defRPr sz="2400"/>
            </a:lvl5pPr>
          </a:lstStyle>
          <a:p>
            <a:pPr lvl="0" rtl="0"/>
            <a:r>
              <a:rPr lang="da-DK" noProof="0" dirty="0"/>
              <a:t>Indsæt tekst</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Rektangel 4">
            <a:extLst>
              <a:ext uri="{FF2B5EF4-FFF2-40B4-BE49-F238E27FC236}">
                <a16:creationId xmlns:a16="http://schemas.microsoft.com/office/drawing/2014/main" id="{A646A173-F9F3-E738-A6C7-C438FAB81EF9}"/>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6" name="Grafik 5">
            <a:extLst>
              <a:ext uri="{FF2B5EF4-FFF2-40B4-BE49-F238E27FC236}">
                <a16:creationId xmlns:a16="http://schemas.microsoft.com/office/drawing/2014/main" id="{6A40F55A-5EAF-1F00-7BBB-27B93302CB7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357267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ig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5867400" y="2319616"/>
            <a:ext cx="6324600" cy="2004734"/>
          </a:xfrm>
          <a:solidFill>
            <a:schemeClr val="bg1"/>
          </a:solidFill>
        </p:spPr>
        <p:txBody>
          <a:bodyPr vert="horz" lIns="180000" tIns="180000" rIns="252000" bIns="180000" rtlCol="0" anchor="t">
            <a:noAutofit/>
          </a:bodyPr>
          <a:lstStyle>
            <a:lvl1pPr algn="r">
              <a:defRPr lang="en-ZA" sz="5700" b="0" spc="-300" dirty="0"/>
            </a:lvl1pPr>
          </a:lstStyle>
          <a:p>
            <a:pPr lvl="0" algn="r" rtl="0"/>
            <a:r>
              <a:rPr lang="da-DK" noProof="0" dirty="0"/>
              <a:t>Klik for at redigere sektionsopdelingen</a:t>
            </a:r>
          </a:p>
        </p:txBody>
      </p:sp>
      <p:sp>
        <p:nvSpPr>
          <p:cNvPr id="8" name="Rektangel 7">
            <a:extLst>
              <a:ext uri="{FF2B5EF4-FFF2-40B4-BE49-F238E27FC236}">
                <a16:creationId xmlns:a16="http://schemas.microsoft.com/office/drawing/2014/main" id="{51DD44D8-4A8F-4693-B90A-166855B29D25}"/>
              </a:ext>
            </a:extLst>
          </p:cNvPr>
          <p:cNvSpPr/>
          <p:nvPr userDrawn="1"/>
        </p:nvSpPr>
        <p:spPr>
          <a:xfrm>
            <a:off x="9780588" y="4324350"/>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 name="Pladsholder til slidenummer 4">
            <a:extLst>
              <a:ext uri="{FF2B5EF4-FFF2-40B4-BE49-F238E27FC236}">
                <a16:creationId xmlns:a16="http://schemas.microsoft.com/office/drawing/2014/main" id="{F50EF489-F21B-4E7C-9A44-D3CC8DC34F5F}"/>
              </a:ext>
            </a:extLst>
          </p:cNvPr>
          <p:cNvSpPr>
            <a:spLocks noGrp="1"/>
          </p:cNvSpPr>
          <p:nvPr>
            <p:ph type="sldNum" sz="quarter" idx="12"/>
          </p:nvPr>
        </p:nvSpPr>
        <p:spPr>
          <a:xfrm>
            <a:off x="11760000" y="6394524"/>
            <a:ext cx="432000" cy="432000"/>
          </a:xfrm>
        </p:spPr>
        <p:txBody>
          <a:bodyPr rtlCol="0"/>
          <a:lstStyle/>
          <a:p>
            <a:pPr rtl="0"/>
            <a:fld id="{19B51A1E-902D-48AF-9020-955120F399B6}" type="slidenum">
              <a:rPr lang="da-DK" noProof="0" smtClean="0"/>
              <a:pPr rtl="0"/>
              <a:t>‹#›</a:t>
            </a:fld>
            <a:endParaRPr lang="da-DK" noProof="0"/>
          </a:p>
        </p:txBody>
      </p:sp>
    </p:spTree>
    <p:extLst>
      <p:ext uri="{BB962C8B-B14F-4D97-AF65-F5344CB8AC3E}">
        <p14:creationId xmlns:p14="http://schemas.microsoft.com/office/powerpoint/2010/main" val="242694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til billedlayou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95400" y="1512001"/>
            <a:ext cx="5472000" cy="4914000"/>
          </a:xfrm>
        </p:spPr>
        <p:txBody>
          <a:bodyPr rtlCol="0" anchor="t" anchorCtr="0"/>
          <a:lstStyle>
            <a:lvl1pPr>
              <a:defRPr sz="3600">
                <a:solidFill>
                  <a:schemeClr val="tx1">
                    <a:lumMod val="75000"/>
                    <a:lumOff val="25000"/>
                  </a:schemeClr>
                </a:solidFill>
              </a:defRPr>
            </a:lvl1pPr>
            <a:lvl2pPr>
              <a:defRPr sz="32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rtl="0"/>
            <a:r>
              <a:rPr lang="da-DK" noProof="0" dirty="0"/>
              <a:t>Indsæt tekst</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a:noFill/>
        </p:spPr>
        <p:txBody>
          <a:bodyPr rtlCol="0"/>
          <a:lstStyle>
            <a:lvl1pPr>
              <a:defRPr>
                <a:solidFill>
                  <a:schemeClr val="bg1">
                    <a:lumMod val="50000"/>
                  </a:schemeClr>
                </a:solidFill>
              </a:defRPr>
            </a:lvl1pPr>
          </a:lstStyle>
          <a:p>
            <a:fld id="{19B51A1E-902D-48AF-9020-955120F399B6}" type="slidenum">
              <a:rPr lang="da-DK" smtClean="0"/>
              <a:pPr/>
              <a:t>‹#›</a:t>
            </a:fld>
            <a:endParaRPr lang="da-DK" dirty="0"/>
          </a:p>
        </p:txBody>
      </p:sp>
      <p:pic>
        <p:nvPicPr>
          <p:cNvPr id="14" name="Billede 13" descr="Et billede, der indeholder person, finger, negl/søm/nål, tommelfinger&#10;&#10;Automatisk genereret beskrivelse">
            <a:extLst>
              <a:ext uri="{FF2B5EF4-FFF2-40B4-BE49-F238E27FC236}">
                <a16:creationId xmlns:a16="http://schemas.microsoft.com/office/drawing/2014/main" id="{A7A4D364-60DB-085C-4856-A71C469D3D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202794" y="-37710"/>
            <a:ext cx="5989206" cy="6466211"/>
          </a:xfrm>
          <a:prstGeom prst="rect">
            <a:avLst/>
          </a:prstGeom>
        </p:spPr>
      </p:pic>
      <p:pic>
        <p:nvPicPr>
          <p:cNvPr id="16" name="Grafik 15" descr="Cloud Computing kontur">
            <a:extLst>
              <a:ext uri="{FF2B5EF4-FFF2-40B4-BE49-F238E27FC236}">
                <a16:creationId xmlns:a16="http://schemas.microsoft.com/office/drawing/2014/main" id="{F4BA33FB-4D55-4F8A-8199-DE20446230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1354" y="697012"/>
            <a:ext cx="4354646" cy="4354646"/>
          </a:xfrm>
          <a:prstGeom prst="rect">
            <a:avLst/>
          </a:prstGeom>
        </p:spPr>
      </p:pic>
      <p:sp>
        <p:nvSpPr>
          <p:cNvPr id="17" name="Titel 16">
            <a:extLst>
              <a:ext uri="{FF2B5EF4-FFF2-40B4-BE49-F238E27FC236}">
                <a16:creationId xmlns:a16="http://schemas.microsoft.com/office/drawing/2014/main" id="{0A808358-FDE3-6A9D-B528-AE5AA24F9F4E}"/>
              </a:ext>
            </a:extLst>
          </p:cNvPr>
          <p:cNvSpPr>
            <a:spLocks noGrp="1"/>
          </p:cNvSpPr>
          <p:nvPr>
            <p:ph type="title" hasCustomPrompt="1"/>
          </p:nvPr>
        </p:nvSpPr>
        <p:spPr>
          <a:xfrm>
            <a:off x="432000" y="432000"/>
            <a:ext cx="5142082" cy="432000"/>
          </a:xfrm>
        </p:spPr>
        <p:txBody>
          <a:bodyPr/>
          <a:lstStyle>
            <a:lvl1pPr>
              <a:defRPr>
                <a:solidFill>
                  <a:srgbClr val="5E707B"/>
                </a:solidFill>
              </a:defRPr>
            </a:lvl1pPr>
          </a:lstStyle>
          <a:p>
            <a:r>
              <a:rPr lang="da-DK" dirty="0"/>
              <a:t>Indsæt overskrift</a:t>
            </a:r>
          </a:p>
        </p:txBody>
      </p:sp>
      <p:sp>
        <p:nvSpPr>
          <p:cNvPr id="18" name="Rektangel 17">
            <a:extLst>
              <a:ext uri="{FF2B5EF4-FFF2-40B4-BE49-F238E27FC236}">
                <a16:creationId xmlns:a16="http://schemas.microsoft.com/office/drawing/2014/main" id="{8A0049F4-B71F-C718-E41D-12BB4B32F89F}"/>
              </a:ext>
            </a:extLst>
          </p:cNvPr>
          <p:cNvSpPr/>
          <p:nvPr userDrawn="1"/>
        </p:nvSpPr>
        <p:spPr>
          <a:xfrm>
            <a:off x="0"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19" name="Grafik 18">
            <a:extLst>
              <a:ext uri="{FF2B5EF4-FFF2-40B4-BE49-F238E27FC236}">
                <a16:creationId xmlns:a16="http://schemas.microsoft.com/office/drawing/2014/main" id="{3EAFBFA1-BC60-A95A-E4F4-263A3AD4E802}"/>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587" t="37911" r="22935" b="38549"/>
          <a:stretch/>
        </p:blipFill>
        <p:spPr>
          <a:xfrm>
            <a:off x="926924" y="6492639"/>
            <a:ext cx="966863" cy="243703"/>
          </a:xfrm>
          <a:prstGeom prst="rect">
            <a:avLst/>
          </a:prstGeom>
        </p:spPr>
      </p:pic>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 til billedlayout 2">
    <p:spTree>
      <p:nvGrpSpPr>
        <p:cNvPr id="1" name=""/>
        <p:cNvGrpSpPr/>
        <p:nvPr/>
      </p:nvGrpSpPr>
      <p:grpSpPr>
        <a:xfrm>
          <a:off x="0" y="0"/>
          <a:ext cx="0" cy="0"/>
          <a:chOff x="0" y="0"/>
          <a:chExt cx="0" cy="0"/>
        </a:xfrm>
      </p:grpSpPr>
      <p:pic>
        <p:nvPicPr>
          <p:cNvPr id="15" name="Billede 14" descr="Et billede, der indeholder person, finger, negl/søm/nål, tommelfinger&#10;&#10;Automatisk genereret beskrivelse">
            <a:extLst>
              <a:ext uri="{FF2B5EF4-FFF2-40B4-BE49-F238E27FC236}">
                <a16:creationId xmlns:a16="http://schemas.microsoft.com/office/drawing/2014/main" id="{70181004-4AA2-250C-578B-44E2E0F308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5595582" cy="6368400"/>
          </a:xfrm>
          <a:prstGeom prst="rect">
            <a:avLst/>
          </a:prstGeom>
        </p:spPr>
      </p:pic>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8000" y="1512000"/>
            <a:ext cx="5472000" cy="4567915"/>
          </a:xfrm>
        </p:spPr>
        <p:txBody>
          <a:bodyPr rtlCol="0"/>
          <a:lstStyle>
            <a:lvl1pPr>
              <a:defRPr sz="3600">
                <a:solidFill>
                  <a:schemeClr val="tx1">
                    <a:lumMod val="75000"/>
                    <a:lumOff val="25000"/>
                  </a:schemeClr>
                </a:solidFill>
              </a:defRPr>
            </a:lvl1pPr>
            <a:lvl2pPr>
              <a:defRPr sz="32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rtl="0"/>
            <a:r>
              <a:rPr lang="da-DK" noProof="0" dirty="0"/>
              <a:t>Indsæt tekst</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
        <p:nvSpPr>
          <p:cNvPr id="18" name="Rektangel 17">
            <a:extLst>
              <a:ext uri="{FF2B5EF4-FFF2-40B4-BE49-F238E27FC236}">
                <a16:creationId xmlns:a16="http://schemas.microsoft.com/office/drawing/2014/main" id="{CB39E275-1DDA-4BAD-011B-05BDDEBB76B7}"/>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19" name="Grafik 18">
            <a:extLst>
              <a:ext uri="{FF2B5EF4-FFF2-40B4-BE49-F238E27FC236}">
                <a16:creationId xmlns:a16="http://schemas.microsoft.com/office/drawing/2014/main" id="{A6741524-1ADB-7593-878E-6197217536E0}"/>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587" t="37911" r="22935" b="38549"/>
          <a:stretch/>
        </p:blipFill>
        <p:spPr>
          <a:xfrm>
            <a:off x="10302949" y="6492639"/>
            <a:ext cx="966863" cy="243703"/>
          </a:xfrm>
          <a:prstGeom prst="rect">
            <a:avLst/>
          </a:prstGeom>
        </p:spPr>
      </p:pic>
      <p:sp>
        <p:nvSpPr>
          <p:cNvPr id="20" name="Titel 19">
            <a:extLst>
              <a:ext uri="{FF2B5EF4-FFF2-40B4-BE49-F238E27FC236}">
                <a16:creationId xmlns:a16="http://schemas.microsoft.com/office/drawing/2014/main" id="{227F1BF7-279F-5D9D-EBD8-0D9049F429AF}"/>
              </a:ext>
            </a:extLst>
          </p:cNvPr>
          <p:cNvSpPr>
            <a:spLocks noGrp="1"/>
          </p:cNvSpPr>
          <p:nvPr>
            <p:ph type="title" hasCustomPrompt="1"/>
          </p:nvPr>
        </p:nvSpPr>
        <p:spPr>
          <a:xfrm>
            <a:off x="6288000" y="432000"/>
            <a:ext cx="5472000" cy="432000"/>
          </a:xfrm>
        </p:spPr>
        <p:txBody>
          <a:bodyPr/>
          <a:lstStyle>
            <a:lvl1pPr>
              <a:defRPr>
                <a:solidFill>
                  <a:srgbClr val="5E707B"/>
                </a:solidFill>
              </a:defRPr>
            </a:lvl1pPr>
          </a:lstStyle>
          <a:p>
            <a:r>
              <a:rPr lang="da-DK" dirty="0"/>
              <a:t>Indsæt titel</a:t>
            </a:r>
          </a:p>
        </p:txBody>
      </p:sp>
    </p:spTree>
    <p:extLst>
      <p:ext uri="{BB962C8B-B14F-4D97-AF65-F5344CB8AC3E}">
        <p14:creationId xmlns:p14="http://schemas.microsoft.com/office/powerpoint/2010/main" val="38438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til billedlayout 3">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289200" y="1512000"/>
            <a:ext cx="5296570" cy="4785580"/>
          </a:xfrm>
        </p:spPr>
        <p:txBody>
          <a:bodyPr rtlCol="0"/>
          <a:lstStyle>
            <a:lvl1pPr>
              <a:defRPr sz="3600">
                <a:solidFill>
                  <a:schemeClr val="tx1">
                    <a:lumMod val="75000"/>
                    <a:lumOff val="25000"/>
                  </a:schemeClr>
                </a:solidFill>
              </a:defRPr>
            </a:lvl1pPr>
            <a:lvl2pPr>
              <a:defRPr sz="3200">
                <a:solidFill>
                  <a:schemeClr val="tx1">
                    <a:lumMod val="75000"/>
                    <a:lumOff val="25000"/>
                  </a:schemeClr>
                </a:solidFill>
              </a:defRPr>
            </a:lvl2pPr>
            <a:lvl3pPr>
              <a:defRPr sz="2800">
                <a:solidFill>
                  <a:schemeClr val="tx1">
                    <a:lumMod val="75000"/>
                    <a:lumOff val="25000"/>
                  </a:schemeClr>
                </a:solidFill>
              </a:defRPr>
            </a:lvl3pPr>
            <a:lvl4pPr>
              <a:defRPr sz="2800">
                <a:solidFill>
                  <a:schemeClr val="tx1">
                    <a:lumMod val="75000"/>
                    <a:lumOff val="25000"/>
                  </a:schemeClr>
                </a:solidFill>
              </a:defRPr>
            </a:lvl4pPr>
            <a:lvl5pPr>
              <a:defRPr sz="2800">
                <a:solidFill>
                  <a:schemeClr val="tx1">
                    <a:lumMod val="75000"/>
                    <a:lumOff val="25000"/>
                  </a:schemeClr>
                </a:solidFill>
              </a:defRPr>
            </a:lvl5pPr>
          </a:lstStyle>
          <a:p>
            <a:pPr lvl="0" rtl="0"/>
            <a:r>
              <a:rPr lang="da-DK" noProof="0" dirty="0"/>
              <a:t>Indsæt tekst</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5" name="Pladsholder til slidenumm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pic>
        <p:nvPicPr>
          <p:cNvPr id="2" name="Pladsholder til billede 8" descr="Hånd, der rører ved en mobiltelefon">
            <a:extLst>
              <a:ext uri="{FF2B5EF4-FFF2-40B4-BE49-F238E27FC236}">
                <a16:creationId xmlns:a16="http://schemas.microsoft.com/office/drawing/2014/main" id="{844A93BE-E4A1-4D8E-105A-5DBF8DA5CC7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839383" cy="6364224"/>
          </a:xfrm>
          <a:prstGeom prst="rect">
            <a:avLst/>
          </a:prstGeom>
        </p:spPr>
      </p:pic>
      <p:sp>
        <p:nvSpPr>
          <p:cNvPr id="7" name="Rektangel 6">
            <a:extLst>
              <a:ext uri="{FF2B5EF4-FFF2-40B4-BE49-F238E27FC236}">
                <a16:creationId xmlns:a16="http://schemas.microsoft.com/office/drawing/2014/main" id="{125580D5-CE11-0D33-7A64-6C110E4E8BA0}"/>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8" name="Grafik 7">
            <a:extLst>
              <a:ext uri="{FF2B5EF4-FFF2-40B4-BE49-F238E27FC236}">
                <a16:creationId xmlns:a16="http://schemas.microsoft.com/office/drawing/2014/main" id="{DE457496-A088-67F2-A0F5-6FC2257495B9}"/>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587" t="37911" r="22935" b="38549"/>
          <a:stretch/>
        </p:blipFill>
        <p:spPr>
          <a:xfrm>
            <a:off x="10302949" y="6492639"/>
            <a:ext cx="966863" cy="243703"/>
          </a:xfrm>
          <a:prstGeom prst="rect">
            <a:avLst/>
          </a:prstGeom>
        </p:spPr>
      </p:pic>
      <p:sp>
        <p:nvSpPr>
          <p:cNvPr id="9" name="Titel 8">
            <a:extLst>
              <a:ext uri="{FF2B5EF4-FFF2-40B4-BE49-F238E27FC236}">
                <a16:creationId xmlns:a16="http://schemas.microsoft.com/office/drawing/2014/main" id="{FC6D591E-F92D-E647-1795-FA765ED9BE6F}"/>
              </a:ext>
            </a:extLst>
          </p:cNvPr>
          <p:cNvSpPr>
            <a:spLocks noGrp="1"/>
          </p:cNvSpPr>
          <p:nvPr>
            <p:ph type="title" hasCustomPrompt="1"/>
          </p:nvPr>
        </p:nvSpPr>
        <p:spPr>
          <a:xfrm>
            <a:off x="6289200" y="432000"/>
            <a:ext cx="5296570" cy="432000"/>
          </a:xfrm>
        </p:spPr>
        <p:txBody>
          <a:bodyPr/>
          <a:lstStyle>
            <a:lvl1pPr>
              <a:defRPr>
                <a:solidFill>
                  <a:srgbClr val="5E707B"/>
                </a:solidFill>
              </a:defRPr>
            </a:lvl1pPr>
          </a:lstStyle>
          <a:p>
            <a:r>
              <a:rPr lang="da-DK" dirty="0"/>
              <a:t>Indsæt overskrift</a:t>
            </a:r>
          </a:p>
        </p:txBody>
      </p:sp>
    </p:spTree>
    <p:extLst>
      <p:ext uri="{BB962C8B-B14F-4D97-AF65-F5344CB8AC3E}">
        <p14:creationId xmlns:p14="http://schemas.microsoft.com/office/powerpoint/2010/main" val="72276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rtlCol="0"/>
          <a:lstStyle>
            <a:lvl1pPr>
              <a:defRPr>
                <a:solidFill>
                  <a:srgbClr val="5E707B"/>
                </a:solidFill>
              </a:defRPr>
            </a:lvl1pPr>
          </a:lstStyle>
          <a:p>
            <a:pPr rtl="0"/>
            <a:r>
              <a:rPr lang="da-DK" noProof="0" dirty="0"/>
              <a:t>Klik for at redigere titlen på siden</a:t>
            </a:r>
          </a:p>
        </p:txBody>
      </p:sp>
      <p:sp>
        <p:nvSpPr>
          <p:cNvPr id="9" name="Undertitel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da-DK" noProof="0"/>
              <a:t>Undertitel</a:t>
            </a:r>
          </a:p>
        </p:txBody>
      </p:sp>
      <p:sp>
        <p:nvSpPr>
          <p:cNvPr id="3" name="Sammenligning – Pladsholder til venstre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0">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a-DK" noProof="0" dirty="0"/>
              <a:t>Rediger teksttypografier i master</a:t>
            </a:r>
          </a:p>
        </p:txBody>
      </p:sp>
      <p:sp>
        <p:nvSpPr>
          <p:cNvPr id="4" name="Pladsholder til indhold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2" name="Sammenligning – Pladsholder til venstre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0">
                <a:solidFill>
                  <a:schemeClr val="bg1">
                    <a:lumMod val="50000"/>
                  </a:schemeClr>
                </a:solidFill>
              </a:defRPr>
            </a:lvl1pPr>
          </a:lstStyle>
          <a:p>
            <a:pPr lvl="0" rtl="0"/>
            <a:r>
              <a:rPr lang="da-DK" noProof="0" dirty="0"/>
              <a:t>Rediger teksttypografier i master</a:t>
            </a:r>
          </a:p>
        </p:txBody>
      </p:sp>
      <p:sp>
        <p:nvSpPr>
          <p:cNvPr id="8" name="Pladsholder til tekst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lidenumm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rtlCol="0"/>
          <a:lstStyle/>
          <a:p>
            <a:pPr rtl="0"/>
            <a:fld id="{19B51A1E-902D-48AF-9020-955120F399B6}" type="slidenum">
              <a:rPr lang="da-DK" noProof="0" smtClean="0"/>
              <a:pPr rtl="0"/>
              <a:t>‹#›</a:t>
            </a:fld>
            <a:endParaRPr lang="da-DK" noProof="0"/>
          </a:p>
        </p:txBody>
      </p:sp>
      <p:sp>
        <p:nvSpPr>
          <p:cNvPr id="11" name="Rektangel 10">
            <a:extLst>
              <a:ext uri="{FF2B5EF4-FFF2-40B4-BE49-F238E27FC236}">
                <a16:creationId xmlns:a16="http://schemas.microsoft.com/office/drawing/2014/main" id="{ACA4B3B6-02DF-1284-A487-5A980541B1D8}"/>
              </a:ext>
            </a:extLst>
          </p:cNvPr>
          <p:cNvSpPr/>
          <p:nvPr userDrawn="1"/>
        </p:nvSpPr>
        <p:spPr>
          <a:xfrm>
            <a:off x="10302949" y="6297580"/>
            <a:ext cx="1889050" cy="81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13" name="Grafik 12">
            <a:extLst>
              <a:ext uri="{FF2B5EF4-FFF2-40B4-BE49-F238E27FC236}">
                <a16:creationId xmlns:a16="http://schemas.microsoft.com/office/drawing/2014/main" id="{DC150E7D-F5FF-F90F-6E9A-F7425BAC31E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rtlCol="0"/>
          <a:lstStyle>
            <a:lvl1pPr>
              <a:defRPr>
                <a:solidFill>
                  <a:schemeClr val="bg1"/>
                </a:solidFill>
              </a:defRPr>
            </a:lvl1pPr>
          </a:lstStyle>
          <a:p>
            <a:fld id="{19B51A1E-902D-48AF-9020-955120F399B6}" type="slidenum">
              <a:rPr lang="da-DK" smtClean="0"/>
              <a:pPr/>
              <a:t>‹#›</a:t>
            </a:fld>
            <a:endParaRPr lang="da-DK" dirty="0"/>
          </a:p>
        </p:txBody>
      </p:sp>
      <p:sp>
        <p:nvSpPr>
          <p:cNvPr id="5" name="Titel 4">
            <a:extLst>
              <a:ext uri="{FF2B5EF4-FFF2-40B4-BE49-F238E27FC236}">
                <a16:creationId xmlns:a16="http://schemas.microsoft.com/office/drawing/2014/main" id="{7F8E7C83-06D7-4C5B-85B7-0E5713B4FAB3}"/>
              </a:ext>
            </a:extLst>
          </p:cNvPr>
          <p:cNvSpPr>
            <a:spLocks noGrp="1"/>
          </p:cNvSpPr>
          <p:nvPr>
            <p:ph type="title" hasCustomPrompt="1"/>
          </p:nvPr>
        </p:nvSpPr>
        <p:spPr/>
        <p:txBody>
          <a:bodyPr rtlCol="0"/>
          <a:lstStyle>
            <a:lvl1pPr>
              <a:defRPr>
                <a:solidFill>
                  <a:schemeClr val="bg1"/>
                </a:solidFill>
              </a:defRPr>
            </a:lvl1pPr>
          </a:lstStyle>
          <a:p>
            <a:pPr rtl="0"/>
            <a:r>
              <a:rPr lang="da-DK" noProof="0" dirty="0"/>
              <a:t>Klik for at redigere titeltypografier i master</a:t>
            </a:r>
          </a:p>
        </p:txBody>
      </p:sp>
      <p:sp>
        <p:nvSpPr>
          <p:cNvPr id="6" name="Pladsholder til tekst 2">
            <a:extLst>
              <a:ext uri="{FF2B5EF4-FFF2-40B4-BE49-F238E27FC236}">
                <a16:creationId xmlns:a16="http://schemas.microsoft.com/office/drawing/2014/main" id="{F4C1D16B-4217-BBD7-CD12-02DBF95CB5D4}"/>
              </a:ext>
            </a:extLst>
          </p:cNvPr>
          <p:cNvSpPr>
            <a:spLocks noGrp="1"/>
          </p:cNvSpPr>
          <p:nvPr>
            <p:ph idx="1"/>
          </p:nvPr>
        </p:nvSpPr>
        <p:spPr>
          <a:xfrm>
            <a:off x="432000" y="1512000"/>
            <a:ext cx="11328000" cy="467925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da-DK" noProof="0" dirty="0"/>
              <a:t>Rediger teksttypografier i master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10" name="Rektangel 9">
            <a:extLst>
              <a:ext uri="{FF2B5EF4-FFF2-40B4-BE49-F238E27FC236}">
                <a16:creationId xmlns:a16="http://schemas.microsoft.com/office/drawing/2014/main" id="{5998B857-2CBA-6D12-EE14-EA89C669662B}"/>
              </a:ext>
            </a:extLst>
          </p:cNvPr>
          <p:cNvSpPr/>
          <p:nvPr userDrawn="1"/>
        </p:nvSpPr>
        <p:spPr>
          <a:xfrm>
            <a:off x="10302949" y="6297580"/>
            <a:ext cx="1889050" cy="8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pic>
        <p:nvPicPr>
          <p:cNvPr id="11" name="Grafik 10">
            <a:extLst>
              <a:ext uri="{FF2B5EF4-FFF2-40B4-BE49-F238E27FC236}">
                <a16:creationId xmlns:a16="http://schemas.microsoft.com/office/drawing/2014/main" id="{ED596C02-1BE8-C37A-BD8D-39904BE3E01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587" t="37911" r="22935" b="38549"/>
          <a:stretch/>
        </p:blipFill>
        <p:spPr>
          <a:xfrm>
            <a:off x="10302949" y="6492639"/>
            <a:ext cx="966863" cy="243703"/>
          </a:xfrm>
          <a:prstGeom prst="rect">
            <a:avLst/>
          </a:prstGeom>
        </p:spPr>
      </p:pic>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da-DK" noProof="0" dirty="0"/>
              <a:t>Indsæt titel</a:t>
            </a:r>
          </a:p>
        </p:txBody>
      </p:sp>
      <p:sp>
        <p:nvSpPr>
          <p:cNvPr id="3" name="Pladsholder til tekst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da-DK" noProof="0" dirty="0"/>
              <a:t>Indsæt tekster</a:t>
            </a:r>
          </a:p>
          <a:p>
            <a:pPr lvl="1" rtl="0"/>
            <a:r>
              <a:rPr lang="da-DK" noProof="0" dirty="0"/>
              <a:t>Andet niveau</a:t>
            </a:r>
          </a:p>
          <a:p>
            <a:pPr lvl="2" rtl="0"/>
            <a:r>
              <a:rPr lang="da-DK" noProof="0" dirty="0"/>
              <a:t>Tredje niveau</a:t>
            </a:r>
          </a:p>
          <a:p>
            <a:pPr lvl="3" rtl="0"/>
            <a:r>
              <a:rPr lang="da-DK" noProof="0" dirty="0"/>
              <a:t>Fjerde niveau</a:t>
            </a:r>
          </a:p>
          <a:p>
            <a:pPr lvl="4" rtl="0"/>
            <a:r>
              <a:rPr lang="da-DK" noProof="0" dirty="0"/>
              <a:t>Femte niveau</a:t>
            </a:r>
          </a:p>
        </p:txBody>
      </p:sp>
      <p:sp>
        <p:nvSpPr>
          <p:cNvPr id="6" name="Pladsholder til slidenumm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460400"/>
            <a:ext cx="432000" cy="432000"/>
          </a:xfrm>
          <a:prstGeom prst="rect">
            <a:avLst/>
          </a:prstGeom>
          <a:noFill/>
        </p:spPr>
        <p:txBody>
          <a:bodyPr vert="horz" lIns="0" tIns="0" rIns="0" bIns="0" rtlCol="0" anchor="ctr"/>
          <a:lstStyle>
            <a:lvl1pPr algn="ctr">
              <a:defRPr sz="1200">
                <a:solidFill>
                  <a:schemeClr val="accent1"/>
                </a:solidFill>
                <a:latin typeface="Calibri Light" panose="020F0302020204030204" pitchFamily="34" charset="0"/>
                <a:cs typeface="Calibri Light" panose="020F0302020204030204" pitchFamily="34" charset="0"/>
              </a:defRPr>
            </a:lvl1pPr>
          </a:lstStyle>
          <a:p>
            <a:fld id="{19B51A1E-902D-48AF-9020-955120F399B6}" type="slidenum">
              <a:rPr lang="da-DK" smtClean="0"/>
              <a:pPr/>
              <a:t>‹#›</a:t>
            </a:fld>
            <a:endParaRPr lang="da-DK" dirty="0"/>
          </a:p>
        </p:txBody>
      </p:sp>
      <p:pic>
        <p:nvPicPr>
          <p:cNvPr id="14" name="Grafik 13">
            <a:extLst>
              <a:ext uri="{FF2B5EF4-FFF2-40B4-BE49-F238E27FC236}">
                <a16:creationId xmlns:a16="http://schemas.microsoft.com/office/drawing/2014/main" id="{56F756D2-9DC4-E7BE-1C05-4F45D6F40281}"/>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181453">
            <a:off x="-992944" y="1927370"/>
            <a:ext cx="5592502" cy="5719605"/>
          </a:xfrm>
          <a:custGeom>
            <a:avLst/>
            <a:gdLst>
              <a:gd name="connsiteX0" fmla="*/ 5021674 w 5592502"/>
              <a:gd name="connsiteY0" fmla="*/ 5719605 h 5719605"/>
              <a:gd name="connsiteX1" fmla="*/ 5592502 w 5592502"/>
              <a:gd name="connsiteY1" fmla="*/ 5515322 h 5719605"/>
              <a:gd name="connsiteX2" fmla="*/ 5592502 w 5592502"/>
              <a:gd name="connsiteY2" fmla="*/ 5719605 h 5719605"/>
              <a:gd name="connsiteX3" fmla="*/ 0 w 5592502"/>
              <a:gd name="connsiteY3" fmla="*/ 0 h 5719605"/>
              <a:gd name="connsiteX4" fmla="*/ 5592502 w 5592502"/>
              <a:gd name="connsiteY4" fmla="*/ 0 h 5719605"/>
              <a:gd name="connsiteX5" fmla="*/ 5592502 w 5592502"/>
              <a:gd name="connsiteY5" fmla="*/ 4058543 h 5719605"/>
              <a:gd name="connsiteX6" fmla="*/ 1796148 w 5592502"/>
              <a:gd name="connsiteY6" fmla="*/ 5417153 h 5719605"/>
              <a:gd name="connsiteX7" fmla="*/ 0 w 5592502"/>
              <a:gd name="connsiteY7" fmla="*/ 398191 h 571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2502" h="5719605">
                <a:moveTo>
                  <a:pt x="5021674" y="5719605"/>
                </a:moveTo>
                <a:lnTo>
                  <a:pt x="5592502" y="5515322"/>
                </a:lnTo>
                <a:lnTo>
                  <a:pt x="5592502" y="5719605"/>
                </a:lnTo>
                <a:close/>
                <a:moveTo>
                  <a:pt x="0" y="0"/>
                </a:moveTo>
                <a:lnTo>
                  <a:pt x="5592502" y="0"/>
                </a:lnTo>
                <a:lnTo>
                  <a:pt x="5592502" y="4058543"/>
                </a:lnTo>
                <a:lnTo>
                  <a:pt x="1796148" y="5417153"/>
                </a:lnTo>
                <a:lnTo>
                  <a:pt x="0" y="398191"/>
                </a:lnTo>
                <a:close/>
              </a:path>
            </a:pathLst>
          </a:cu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67" r:id="rId4"/>
    <p:sldLayoutId id="2147483658" r:id="rId5"/>
    <p:sldLayoutId id="2147483666" r:id="rId6"/>
    <p:sldLayoutId id="2147483670" r:id="rId7"/>
    <p:sldLayoutId id="2147483659" r:id="rId8"/>
    <p:sldLayoutId id="2147483660" r:id="rId9"/>
    <p:sldLayoutId id="2147483671" r:id="rId10"/>
    <p:sldLayoutId id="2147483662" r:id="rId11"/>
    <p:sldLayoutId id="2147483654" r:id="rId12"/>
    <p:sldLayoutId id="2147483672" r:id="rId13"/>
    <p:sldLayoutId id="2147483650" r:id="rId14"/>
    <p:sldLayoutId id="2147483652" r:id="rId15"/>
    <p:sldLayoutId id="2147483656" r:id="rId16"/>
    <p:sldLayoutId id="2147483657" r:id="rId17"/>
    <p:sldLayoutId id="2147483655" r:id="rId18"/>
    <p:sldLayoutId id="2147483673" r:id="rId19"/>
    <p:sldLayoutId id="2147483674" r:id="rId20"/>
  </p:sldLayoutIdLst>
  <p:hf hdr="0" dt="0"/>
  <p:txStyles>
    <p:titleStyle>
      <a:lvl1pPr algn="l" defTabSz="914400" rtl="0" eaLnBrk="1" latinLnBrk="0" hangingPunct="1">
        <a:lnSpc>
          <a:spcPct val="90000"/>
        </a:lnSpc>
        <a:spcBef>
          <a:spcPct val="0"/>
        </a:spcBef>
        <a:buNone/>
        <a:defRPr sz="4800" b="0" kern="1200" spc="-150">
          <a:solidFill>
            <a:srgbClr val="5E707B"/>
          </a:solidFill>
          <a:latin typeface="Calibri Light" panose="020F0302020204030204" pitchFamily="34" charset="0"/>
          <a:ea typeface="+mj-ea"/>
          <a:cs typeface="Calibri Light" panose="020F0302020204030204" pitchFamily="34" charset="0"/>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32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809625" indent="-2667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076325" indent="-2667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1343025" indent="-2667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af@soak.dk" TargetMode="External"/><Relationship Id="rId2" Type="http://schemas.openxmlformats.org/officeDocument/2006/relationships/hyperlink" Target="mailto:mp@soak.d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notesSlide" Target="../notesSlides/notesSlide1.xml"/><Relationship Id="rId16" Type="http://schemas.openxmlformats.org/officeDocument/2006/relationships/image" Target="../media/image40.png"/><Relationship Id="rId1" Type="http://schemas.openxmlformats.org/officeDocument/2006/relationships/slideLayout" Target="../slideLayouts/slideLayout20.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54.png"/><Relationship Id="rId1" Type="http://schemas.openxmlformats.org/officeDocument/2006/relationships/slideLayout" Target="../slideLayouts/slideLayout19.xml"/><Relationship Id="rId6" Type="http://schemas.openxmlformats.org/officeDocument/2006/relationships/image" Target="../media/image45.svg"/><Relationship Id="rId11" Type="http://schemas.openxmlformats.org/officeDocument/2006/relationships/image" Target="../media/image49.png"/><Relationship Id="rId5" Type="http://schemas.openxmlformats.org/officeDocument/2006/relationships/image" Target="../media/image44.png"/><Relationship Id="rId15" Type="http://schemas.openxmlformats.org/officeDocument/2006/relationships/image" Target="../media/image53.svg"/><Relationship Id="rId10" Type="http://schemas.openxmlformats.org/officeDocument/2006/relationships/image" Target="../media/image48.svg"/><Relationship Id="rId4" Type="http://schemas.openxmlformats.org/officeDocument/2006/relationships/image" Target="../media/image43.svg"/><Relationship Id="rId9" Type="http://schemas.openxmlformats.org/officeDocument/2006/relationships/image" Target="../media/image30.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0C55B5F-1634-D9BA-3F85-B06C63597A7B}"/>
              </a:ext>
            </a:extLst>
          </p:cNvPr>
          <p:cNvSpPr>
            <a:spLocks noGrp="1"/>
          </p:cNvSpPr>
          <p:nvPr>
            <p:ph type="body" sz="quarter" idx="10"/>
          </p:nvPr>
        </p:nvSpPr>
        <p:spPr>
          <a:xfrm>
            <a:off x="6618210" y="2550390"/>
            <a:ext cx="5243412" cy="3590641"/>
          </a:xfrm>
        </p:spPr>
        <p:txBody>
          <a:bodyPr>
            <a:normAutofit/>
          </a:bodyPr>
          <a:lstStyle/>
          <a:p>
            <a:r>
              <a:rPr lang="da-DK" sz="5400" dirty="0"/>
              <a:t>Introduktion til</a:t>
            </a:r>
            <a:br>
              <a:rPr lang="da-DK" sz="5400" dirty="0"/>
            </a:br>
            <a:r>
              <a:rPr lang="da-DK" sz="5400" dirty="0"/>
              <a:t>Microsoft </a:t>
            </a:r>
            <a:r>
              <a:rPr lang="da-DK" sz="5400" dirty="0" err="1"/>
              <a:t>Fabric</a:t>
            </a:r>
            <a:br>
              <a:rPr lang="da-DK" sz="5400" dirty="0"/>
            </a:br>
            <a:r>
              <a:rPr lang="da-DK" sz="5400" dirty="0"/>
              <a:t>17. april 2024</a:t>
            </a:r>
          </a:p>
        </p:txBody>
      </p:sp>
    </p:spTree>
    <p:extLst>
      <p:ext uri="{BB962C8B-B14F-4D97-AF65-F5344CB8AC3E}">
        <p14:creationId xmlns:p14="http://schemas.microsoft.com/office/powerpoint/2010/main" val="308152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69015-AA46-1F1E-0112-566C0395DCD6}"/>
              </a:ext>
            </a:extLst>
          </p:cNvPr>
          <p:cNvSpPr>
            <a:spLocks noGrp="1"/>
          </p:cNvSpPr>
          <p:nvPr>
            <p:ph type="body" sz="quarter" idx="10"/>
          </p:nvPr>
        </p:nvSpPr>
        <p:spPr/>
        <p:txBody>
          <a:bodyPr>
            <a:normAutofit/>
          </a:bodyPr>
          <a:lstStyle/>
          <a:p>
            <a:r>
              <a:rPr lang="da-DK" sz="5400" dirty="0"/>
              <a:t>Hvad koster det</a:t>
            </a:r>
            <a:endParaRPr lang="en-US" sz="5400" dirty="0"/>
          </a:p>
        </p:txBody>
      </p:sp>
    </p:spTree>
    <p:extLst>
      <p:ext uri="{BB962C8B-B14F-4D97-AF65-F5344CB8AC3E}">
        <p14:creationId xmlns:p14="http://schemas.microsoft.com/office/powerpoint/2010/main" val="79510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373-C516-E36A-2956-774706ABC86C}"/>
              </a:ext>
            </a:extLst>
          </p:cNvPr>
          <p:cNvSpPr>
            <a:spLocks noGrp="1"/>
          </p:cNvSpPr>
          <p:nvPr>
            <p:ph type="title"/>
          </p:nvPr>
        </p:nvSpPr>
        <p:spPr/>
        <p:txBody>
          <a:bodyPr/>
          <a:lstStyle/>
          <a:p>
            <a:r>
              <a:rPr lang="da-DK" dirty="0"/>
              <a:t>Hvad koster det</a:t>
            </a:r>
            <a:endParaRPr lang="en-US" dirty="0"/>
          </a:p>
        </p:txBody>
      </p:sp>
      <p:sp>
        <p:nvSpPr>
          <p:cNvPr id="3" name="Slide Number Placeholder 2">
            <a:extLst>
              <a:ext uri="{FF2B5EF4-FFF2-40B4-BE49-F238E27FC236}">
                <a16:creationId xmlns:a16="http://schemas.microsoft.com/office/drawing/2014/main" id="{B9A9CDBA-8B54-5BF3-36D4-701976A8E43D}"/>
              </a:ext>
            </a:extLst>
          </p:cNvPr>
          <p:cNvSpPr>
            <a:spLocks noGrp="1"/>
          </p:cNvSpPr>
          <p:nvPr>
            <p:ph type="sldNum" sz="quarter" idx="10"/>
          </p:nvPr>
        </p:nvSpPr>
        <p:spPr/>
        <p:txBody>
          <a:bodyPr/>
          <a:lstStyle/>
          <a:p>
            <a:fld id="{19B51A1E-902D-48AF-9020-955120F399B6}" type="slidenum">
              <a:rPr lang="da-DK" smtClean="0"/>
              <a:pPr/>
              <a:t>11</a:t>
            </a:fld>
            <a:endParaRPr lang="da-DK" dirty="0"/>
          </a:p>
        </p:txBody>
      </p:sp>
      <p:sp>
        <p:nvSpPr>
          <p:cNvPr id="4" name="Content Placeholder 3">
            <a:extLst>
              <a:ext uri="{FF2B5EF4-FFF2-40B4-BE49-F238E27FC236}">
                <a16:creationId xmlns:a16="http://schemas.microsoft.com/office/drawing/2014/main" id="{CFCD4539-C6DB-B1AF-D4D1-B8F37C234392}"/>
              </a:ext>
            </a:extLst>
          </p:cNvPr>
          <p:cNvSpPr>
            <a:spLocks noGrp="1"/>
          </p:cNvSpPr>
          <p:nvPr>
            <p:ph idx="1"/>
          </p:nvPr>
        </p:nvSpPr>
        <p:spPr/>
        <p:txBody>
          <a:bodyPr/>
          <a:lstStyle/>
          <a:p>
            <a:pPr lvl="1"/>
            <a:r>
              <a:rPr lang="da-DK" dirty="0"/>
              <a:t>Det dyreste er </a:t>
            </a:r>
            <a:r>
              <a:rPr lang="da-DK" dirty="0" err="1"/>
              <a:t>Compute</a:t>
            </a:r>
            <a:r>
              <a:rPr lang="da-DK" dirty="0"/>
              <a:t> power. Den ene model købes på </a:t>
            </a:r>
            <a:r>
              <a:rPr lang="da-DK" dirty="0" err="1"/>
              <a:t>Azure</a:t>
            </a:r>
            <a:r>
              <a:rPr lang="da-DK" dirty="0"/>
              <a:t> og hedder F kapaciteter.</a:t>
            </a:r>
          </a:p>
          <a:p>
            <a:pPr lvl="1"/>
            <a:r>
              <a:rPr lang="da-DK" dirty="0" err="1"/>
              <a:t>Billigeste</a:t>
            </a:r>
            <a:r>
              <a:rPr lang="da-DK" dirty="0"/>
              <a:t> (f2) </a:t>
            </a:r>
            <a:r>
              <a:rPr lang="da-DK" dirty="0" err="1"/>
              <a:t>ca</a:t>
            </a:r>
            <a:r>
              <a:rPr lang="da-DK" dirty="0"/>
              <a:t> 2.000 kroner om måneden</a:t>
            </a:r>
          </a:p>
          <a:p>
            <a:pPr lvl="1"/>
            <a:r>
              <a:rPr lang="da-DK" dirty="0"/>
              <a:t>Dyreste (f2048) </a:t>
            </a:r>
            <a:r>
              <a:rPr lang="da-DK" dirty="0" err="1"/>
              <a:t>ca</a:t>
            </a:r>
            <a:r>
              <a:rPr lang="da-DK" dirty="0"/>
              <a:t> 2 millioner.</a:t>
            </a:r>
          </a:p>
          <a:p>
            <a:pPr lvl="1"/>
            <a:r>
              <a:rPr lang="da-DK" dirty="0"/>
              <a:t>Dertil skal lægges </a:t>
            </a:r>
          </a:p>
          <a:p>
            <a:pPr lvl="2"/>
            <a:r>
              <a:rPr lang="da-DK" dirty="0"/>
              <a:t>omkostninger til licenser til BI hvis man er under F64.</a:t>
            </a:r>
          </a:p>
          <a:p>
            <a:pPr lvl="2"/>
            <a:r>
              <a:rPr lang="da-DK" dirty="0"/>
              <a:t>Storage</a:t>
            </a:r>
          </a:p>
          <a:p>
            <a:pPr lvl="2"/>
            <a:r>
              <a:rPr lang="da-DK" dirty="0"/>
              <a:t>Andre ressourcer</a:t>
            </a:r>
          </a:p>
          <a:p>
            <a:pPr lvl="2"/>
            <a:endParaRPr lang="da-DK" dirty="0"/>
          </a:p>
          <a:p>
            <a:pPr lvl="1"/>
            <a:r>
              <a:rPr lang="da-DK" dirty="0"/>
              <a:t>Vurdering: Man skal minimum op i F8 og det koster ca. 8.000 om måneden.</a:t>
            </a:r>
          </a:p>
          <a:p>
            <a:pPr marL="266700" lvl="1" indent="0">
              <a:buNone/>
            </a:pPr>
            <a:endParaRPr lang="da-DK" dirty="0"/>
          </a:p>
        </p:txBody>
      </p:sp>
    </p:spTree>
    <p:extLst>
      <p:ext uri="{BB962C8B-B14F-4D97-AF65-F5344CB8AC3E}">
        <p14:creationId xmlns:p14="http://schemas.microsoft.com/office/powerpoint/2010/main" val="5259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69015-AA46-1F1E-0112-566C0395DCD6}"/>
              </a:ext>
            </a:extLst>
          </p:cNvPr>
          <p:cNvSpPr>
            <a:spLocks noGrp="1"/>
          </p:cNvSpPr>
          <p:nvPr>
            <p:ph type="body" sz="quarter" idx="10"/>
          </p:nvPr>
        </p:nvSpPr>
        <p:spPr/>
        <p:txBody>
          <a:bodyPr>
            <a:normAutofit/>
          </a:bodyPr>
          <a:lstStyle/>
          <a:p>
            <a:r>
              <a:rPr lang="da-DK" sz="5400" dirty="0"/>
              <a:t>Demo</a:t>
            </a:r>
            <a:endParaRPr lang="en-US" sz="5400" dirty="0"/>
          </a:p>
        </p:txBody>
      </p:sp>
    </p:spTree>
    <p:extLst>
      <p:ext uri="{BB962C8B-B14F-4D97-AF65-F5344CB8AC3E}">
        <p14:creationId xmlns:p14="http://schemas.microsoft.com/office/powerpoint/2010/main" val="4354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77E8-D6D0-1121-247B-61444DA343F2}"/>
              </a:ext>
            </a:extLst>
          </p:cNvPr>
          <p:cNvSpPr>
            <a:spLocks noGrp="1"/>
          </p:cNvSpPr>
          <p:nvPr>
            <p:ph type="title"/>
          </p:nvPr>
        </p:nvSpPr>
        <p:spPr/>
        <p:txBody>
          <a:bodyPr/>
          <a:lstStyle/>
          <a:p>
            <a:r>
              <a:rPr lang="en-GB" dirty="0" err="1"/>
              <a:t>Baggrund</a:t>
            </a:r>
            <a:endParaRPr lang="en-US" dirty="0"/>
          </a:p>
        </p:txBody>
      </p:sp>
      <p:sp>
        <p:nvSpPr>
          <p:cNvPr id="3" name="Slide Number Placeholder 2">
            <a:extLst>
              <a:ext uri="{FF2B5EF4-FFF2-40B4-BE49-F238E27FC236}">
                <a16:creationId xmlns:a16="http://schemas.microsoft.com/office/drawing/2014/main" id="{F10A51B9-41C0-0C21-2D9E-3EF68B96B8B6}"/>
              </a:ext>
            </a:extLst>
          </p:cNvPr>
          <p:cNvSpPr>
            <a:spLocks noGrp="1"/>
          </p:cNvSpPr>
          <p:nvPr>
            <p:ph type="sldNum" sz="quarter" idx="10"/>
          </p:nvPr>
        </p:nvSpPr>
        <p:spPr/>
        <p:txBody>
          <a:bodyPr/>
          <a:lstStyle/>
          <a:p>
            <a:fld id="{19B51A1E-902D-48AF-9020-955120F399B6}" type="slidenum">
              <a:rPr lang="da-DK" smtClean="0"/>
              <a:pPr/>
              <a:t>13</a:t>
            </a:fld>
            <a:endParaRPr lang="da-DK" dirty="0"/>
          </a:p>
        </p:txBody>
      </p:sp>
      <p:sp>
        <p:nvSpPr>
          <p:cNvPr id="4" name="Content Placeholder 3">
            <a:extLst>
              <a:ext uri="{FF2B5EF4-FFF2-40B4-BE49-F238E27FC236}">
                <a16:creationId xmlns:a16="http://schemas.microsoft.com/office/drawing/2014/main" id="{D39F5FF5-BF37-C733-E0EB-154AB55FA447}"/>
              </a:ext>
            </a:extLst>
          </p:cNvPr>
          <p:cNvSpPr>
            <a:spLocks noGrp="1"/>
          </p:cNvSpPr>
          <p:nvPr>
            <p:ph idx="1"/>
          </p:nvPr>
        </p:nvSpPr>
        <p:spPr/>
        <p:txBody>
          <a:bodyPr/>
          <a:lstStyle/>
          <a:p>
            <a:r>
              <a:rPr lang="en-GB" dirty="0" err="1"/>
              <a:t>Udgangspunkt</a:t>
            </a:r>
            <a:r>
              <a:rPr lang="en-GB" dirty="0"/>
              <a:t> er </a:t>
            </a:r>
            <a:r>
              <a:rPr lang="en-GB" dirty="0" err="1"/>
              <a:t>cykelproducenten</a:t>
            </a:r>
            <a:r>
              <a:rPr lang="en-GB" dirty="0"/>
              <a:t> </a:t>
            </a:r>
            <a:r>
              <a:rPr lang="en-GB" dirty="0" err="1"/>
              <a:t>Adventureworks</a:t>
            </a:r>
            <a:r>
              <a:rPr lang="en-GB" dirty="0"/>
              <a:t>.</a:t>
            </a:r>
          </a:p>
          <a:p>
            <a:r>
              <a:rPr lang="en-GB" dirty="0"/>
              <a:t>De </a:t>
            </a:r>
            <a:r>
              <a:rPr lang="en-GB" dirty="0" err="1"/>
              <a:t>ønsker</a:t>
            </a:r>
            <a:r>
              <a:rPr lang="en-GB" dirty="0"/>
              <a:t> at</a:t>
            </a:r>
          </a:p>
          <a:p>
            <a:pPr lvl="1"/>
            <a:r>
              <a:rPr lang="en-GB" dirty="0" err="1"/>
              <a:t>Gemme</a:t>
            </a:r>
            <a:r>
              <a:rPr lang="en-GB" dirty="0"/>
              <a:t> data I Microsoft Fabric</a:t>
            </a:r>
          </a:p>
          <a:p>
            <a:pPr lvl="1"/>
            <a:r>
              <a:rPr lang="en-GB" dirty="0" err="1"/>
              <a:t>Bruge</a:t>
            </a:r>
            <a:r>
              <a:rPr lang="en-GB" dirty="0"/>
              <a:t> data </a:t>
            </a:r>
            <a:r>
              <a:rPr lang="en-GB" dirty="0" err="1"/>
              <a:t>til</a:t>
            </a:r>
            <a:r>
              <a:rPr lang="en-GB" dirty="0"/>
              <a:t> </a:t>
            </a:r>
            <a:r>
              <a:rPr lang="en-GB" dirty="0" err="1"/>
              <a:t>udtræk</a:t>
            </a:r>
            <a:r>
              <a:rPr lang="en-GB" dirty="0"/>
              <a:t> med SQL, </a:t>
            </a:r>
            <a:r>
              <a:rPr lang="en-GB" dirty="0" err="1"/>
              <a:t>Præsentation</a:t>
            </a:r>
            <a:r>
              <a:rPr lang="en-GB" dirty="0"/>
              <a:t> med </a:t>
            </a:r>
            <a:r>
              <a:rPr lang="en-GB" dirty="0" err="1"/>
              <a:t>PowerBI</a:t>
            </a:r>
            <a:r>
              <a:rPr lang="en-GB" dirty="0"/>
              <a:t> og Analyser med Python</a:t>
            </a:r>
          </a:p>
          <a:p>
            <a:r>
              <a:rPr lang="en-US" dirty="0"/>
              <a:t>De </a:t>
            </a:r>
            <a:r>
              <a:rPr lang="en-US" dirty="0" err="1"/>
              <a:t>vil</a:t>
            </a:r>
            <a:r>
              <a:rPr lang="en-US" dirty="0"/>
              <a:t> gerne </a:t>
            </a:r>
            <a:r>
              <a:rPr lang="en-US" dirty="0" err="1"/>
              <a:t>lege</a:t>
            </a:r>
            <a:r>
              <a:rPr lang="en-US" dirty="0"/>
              <a:t> med </a:t>
            </a:r>
            <a:r>
              <a:rPr lang="en-US" dirty="0" err="1"/>
              <a:t>kunstig</a:t>
            </a:r>
            <a:r>
              <a:rPr lang="en-US" dirty="0"/>
              <a:t> </a:t>
            </a:r>
            <a:r>
              <a:rPr lang="en-US" dirty="0" err="1"/>
              <a:t>intelligens</a:t>
            </a:r>
            <a:endParaRPr lang="en-US" dirty="0"/>
          </a:p>
          <a:p>
            <a:endParaRPr lang="en-US" dirty="0"/>
          </a:p>
          <a:p>
            <a:r>
              <a:rPr lang="en-US" dirty="0"/>
              <a:t>Alle data ligger </a:t>
            </a:r>
            <a:r>
              <a:rPr lang="en-US" dirty="0" err="1"/>
              <a:t>på</a:t>
            </a:r>
            <a:r>
              <a:rPr lang="en-US" dirty="0"/>
              <a:t> </a:t>
            </a:r>
            <a:r>
              <a:rPr lang="en-US" err="1"/>
              <a:t>fabtechtalk</a:t>
            </a:r>
            <a:r>
              <a:rPr lang="en-US"/>
              <a:t>.com</a:t>
            </a:r>
            <a:endParaRPr lang="en-US" dirty="0"/>
          </a:p>
        </p:txBody>
      </p:sp>
    </p:spTree>
    <p:extLst>
      <p:ext uri="{BB962C8B-B14F-4D97-AF65-F5344CB8AC3E}">
        <p14:creationId xmlns:p14="http://schemas.microsoft.com/office/powerpoint/2010/main" val="293216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69015-AA46-1F1E-0112-566C0395DCD6}"/>
              </a:ext>
            </a:extLst>
          </p:cNvPr>
          <p:cNvSpPr>
            <a:spLocks noGrp="1"/>
          </p:cNvSpPr>
          <p:nvPr>
            <p:ph type="body" sz="quarter" idx="10"/>
          </p:nvPr>
        </p:nvSpPr>
        <p:spPr/>
        <p:txBody>
          <a:bodyPr>
            <a:normAutofit/>
          </a:bodyPr>
          <a:lstStyle/>
          <a:p>
            <a:r>
              <a:rPr lang="da-DK" sz="5400" dirty="0" err="1"/>
              <a:t>Next</a:t>
            </a:r>
            <a:r>
              <a:rPr lang="da-DK" sz="5400" dirty="0"/>
              <a:t> step</a:t>
            </a:r>
            <a:endParaRPr lang="en-US" sz="5400" dirty="0"/>
          </a:p>
        </p:txBody>
      </p:sp>
    </p:spTree>
    <p:extLst>
      <p:ext uri="{BB962C8B-B14F-4D97-AF65-F5344CB8AC3E}">
        <p14:creationId xmlns:p14="http://schemas.microsoft.com/office/powerpoint/2010/main" val="190352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373-C516-E36A-2956-774706ABC86C}"/>
              </a:ext>
            </a:extLst>
          </p:cNvPr>
          <p:cNvSpPr>
            <a:spLocks noGrp="1"/>
          </p:cNvSpPr>
          <p:nvPr>
            <p:ph type="title"/>
          </p:nvPr>
        </p:nvSpPr>
        <p:spPr/>
        <p:txBody>
          <a:bodyPr/>
          <a:lstStyle/>
          <a:p>
            <a:r>
              <a:rPr lang="da-DK" dirty="0" err="1"/>
              <a:t>Next</a:t>
            </a:r>
            <a:r>
              <a:rPr lang="da-DK" dirty="0"/>
              <a:t> Step</a:t>
            </a:r>
            <a:endParaRPr lang="en-US" dirty="0"/>
          </a:p>
        </p:txBody>
      </p:sp>
      <p:sp>
        <p:nvSpPr>
          <p:cNvPr id="3" name="Slide Number Placeholder 2">
            <a:extLst>
              <a:ext uri="{FF2B5EF4-FFF2-40B4-BE49-F238E27FC236}">
                <a16:creationId xmlns:a16="http://schemas.microsoft.com/office/drawing/2014/main" id="{B9A9CDBA-8B54-5BF3-36D4-701976A8E43D}"/>
              </a:ext>
            </a:extLst>
          </p:cNvPr>
          <p:cNvSpPr>
            <a:spLocks noGrp="1"/>
          </p:cNvSpPr>
          <p:nvPr>
            <p:ph type="sldNum" sz="quarter" idx="10"/>
          </p:nvPr>
        </p:nvSpPr>
        <p:spPr/>
        <p:txBody>
          <a:bodyPr/>
          <a:lstStyle/>
          <a:p>
            <a:fld id="{19B51A1E-902D-48AF-9020-955120F399B6}" type="slidenum">
              <a:rPr lang="da-DK" smtClean="0"/>
              <a:pPr/>
              <a:t>15</a:t>
            </a:fld>
            <a:endParaRPr lang="da-DK" dirty="0"/>
          </a:p>
        </p:txBody>
      </p:sp>
      <p:sp>
        <p:nvSpPr>
          <p:cNvPr id="4" name="Content Placeholder 3">
            <a:extLst>
              <a:ext uri="{FF2B5EF4-FFF2-40B4-BE49-F238E27FC236}">
                <a16:creationId xmlns:a16="http://schemas.microsoft.com/office/drawing/2014/main" id="{CFCD4539-C6DB-B1AF-D4D1-B8F37C234392}"/>
              </a:ext>
            </a:extLst>
          </p:cNvPr>
          <p:cNvSpPr>
            <a:spLocks noGrp="1"/>
          </p:cNvSpPr>
          <p:nvPr>
            <p:ph idx="1"/>
          </p:nvPr>
        </p:nvSpPr>
        <p:spPr/>
        <p:txBody>
          <a:bodyPr/>
          <a:lstStyle/>
          <a:p>
            <a:pPr lvl="1"/>
            <a:r>
              <a:rPr lang="da-DK" dirty="0"/>
              <a:t>Book os til en uforpligtigende brainstorming.</a:t>
            </a:r>
          </a:p>
          <a:p>
            <a:pPr lvl="1"/>
            <a:r>
              <a:rPr lang="da-DK" dirty="0"/>
              <a:t>Kontakt vores specialister for at få hjælp</a:t>
            </a:r>
          </a:p>
          <a:p>
            <a:pPr lvl="1"/>
            <a:r>
              <a:rPr lang="da-DK" dirty="0"/>
              <a:t>Besøg vores blog fabtechtalk.com</a:t>
            </a:r>
          </a:p>
          <a:p>
            <a:pPr lvl="1"/>
            <a:r>
              <a:rPr lang="da-DK" dirty="0"/>
              <a:t>Kontakt Mike (</a:t>
            </a:r>
            <a:r>
              <a:rPr lang="da-DK" dirty="0">
                <a:hlinkClick r:id="rId2"/>
              </a:rPr>
              <a:t>mp@soak.dk</a:t>
            </a:r>
            <a:r>
              <a:rPr lang="da-DK" dirty="0"/>
              <a:t>) eller Søren (</a:t>
            </a:r>
            <a:r>
              <a:rPr lang="da-DK" dirty="0">
                <a:hlinkClick r:id="rId3"/>
              </a:rPr>
              <a:t>saf@soak.dk</a:t>
            </a:r>
            <a:r>
              <a:rPr lang="da-DK" dirty="0"/>
              <a:t>) for yderligere informationer.</a:t>
            </a:r>
          </a:p>
        </p:txBody>
      </p:sp>
    </p:spTree>
    <p:extLst>
      <p:ext uri="{BB962C8B-B14F-4D97-AF65-F5344CB8AC3E}">
        <p14:creationId xmlns:p14="http://schemas.microsoft.com/office/powerpoint/2010/main" val="120820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EAF5A-CA19-1472-28D0-B36C672D168D}"/>
              </a:ext>
            </a:extLst>
          </p:cNvPr>
          <p:cNvSpPr>
            <a:spLocks noGrp="1"/>
          </p:cNvSpPr>
          <p:nvPr>
            <p:ph type="sldNum" sz="quarter" idx="12"/>
          </p:nvPr>
        </p:nvSpPr>
        <p:spPr/>
        <p:txBody>
          <a:bodyPr/>
          <a:lstStyle/>
          <a:p>
            <a:pPr rtl="0"/>
            <a:fld id="{19B51A1E-902D-48AF-9020-955120F399B6}" type="slidenum">
              <a:rPr lang="da-DK" noProof="0" smtClean="0"/>
              <a:pPr rtl="0"/>
              <a:t>2</a:t>
            </a:fld>
            <a:endParaRPr lang="da-DK" noProof="0"/>
          </a:p>
        </p:txBody>
      </p:sp>
      <p:sp>
        <p:nvSpPr>
          <p:cNvPr id="3" name="Title 2">
            <a:extLst>
              <a:ext uri="{FF2B5EF4-FFF2-40B4-BE49-F238E27FC236}">
                <a16:creationId xmlns:a16="http://schemas.microsoft.com/office/drawing/2014/main" id="{28E83A1A-F193-0405-789F-CD0AAF6CE14A}"/>
              </a:ext>
            </a:extLst>
          </p:cNvPr>
          <p:cNvSpPr>
            <a:spLocks noGrp="1"/>
          </p:cNvSpPr>
          <p:nvPr>
            <p:ph type="title"/>
          </p:nvPr>
        </p:nvSpPr>
        <p:spPr/>
        <p:txBody>
          <a:bodyPr/>
          <a:lstStyle/>
          <a:p>
            <a:r>
              <a:rPr lang="da-DK" dirty="0"/>
              <a:t>Agenda</a:t>
            </a:r>
            <a:endParaRPr lang="en-US" dirty="0"/>
          </a:p>
        </p:txBody>
      </p:sp>
      <p:sp>
        <p:nvSpPr>
          <p:cNvPr id="4" name="Content Placeholder 3">
            <a:extLst>
              <a:ext uri="{FF2B5EF4-FFF2-40B4-BE49-F238E27FC236}">
                <a16:creationId xmlns:a16="http://schemas.microsoft.com/office/drawing/2014/main" id="{9E229030-264F-F6A1-1481-53DA432FF24F}"/>
              </a:ext>
            </a:extLst>
          </p:cNvPr>
          <p:cNvSpPr>
            <a:spLocks noGrp="1"/>
          </p:cNvSpPr>
          <p:nvPr>
            <p:ph idx="1"/>
          </p:nvPr>
        </p:nvSpPr>
        <p:spPr/>
        <p:txBody>
          <a:bodyPr/>
          <a:lstStyle/>
          <a:p>
            <a:r>
              <a:rPr lang="da-DK" dirty="0"/>
              <a:t>Kort introduktion af SOAK</a:t>
            </a:r>
          </a:p>
          <a:p>
            <a:r>
              <a:rPr lang="da-DK" dirty="0"/>
              <a:t>Hvad er </a:t>
            </a:r>
            <a:r>
              <a:rPr lang="da-DK" dirty="0" err="1"/>
              <a:t>Fabric</a:t>
            </a:r>
            <a:endParaRPr lang="da-DK" dirty="0"/>
          </a:p>
          <a:p>
            <a:r>
              <a:rPr lang="da-DK" dirty="0" err="1"/>
              <a:t>Forretningmæssige</a:t>
            </a:r>
            <a:r>
              <a:rPr lang="da-DK" dirty="0"/>
              <a:t> fordele</a:t>
            </a:r>
          </a:p>
          <a:p>
            <a:r>
              <a:rPr lang="da-DK" dirty="0"/>
              <a:t>Hvad koster det</a:t>
            </a:r>
          </a:p>
          <a:p>
            <a:r>
              <a:rPr lang="da-DK" dirty="0"/>
              <a:t>DEMO</a:t>
            </a:r>
            <a:endParaRPr lang="en-US" dirty="0"/>
          </a:p>
        </p:txBody>
      </p:sp>
    </p:spTree>
    <p:extLst>
      <p:ext uri="{BB962C8B-B14F-4D97-AF65-F5344CB8AC3E}">
        <p14:creationId xmlns:p14="http://schemas.microsoft.com/office/powerpoint/2010/main" val="309214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6D912-5CBD-27A9-1AFC-2CCD7CA74EC7}"/>
              </a:ext>
            </a:extLst>
          </p:cNvPr>
          <p:cNvSpPr>
            <a:spLocks noGrp="1"/>
          </p:cNvSpPr>
          <p:nvPr>
            <p:ph type="body" sz="quarter" idx="10"/>
          </p:nvPr>
        </p:nvSpPr>
        <p:spPr>
          <a:xfrm>
            <a:off x="693736" y="1890325"/>
            <a:ext cx="4843464" cy="4691450"/>
          </a:xfrm>
        </p:spPr>
        <p:txBody>
          <a:bodyPr/>
          <a:lstStyle/>
          <a:p>
            <a:r>
              <a:rPr lang="da-DK" dirty="0"/>
              <a:t>Om SOAK</a:t>
            </a:r>
            <a:endParaRPr lang="en-US" dirty="0"/>
          </a:p>
        </p:txBody>
      </p:sp>
    </p:spTree>
    <p:extLst>
      <p:ext uri="{BB962C8B-B14F-4D97-AF65-F5344CB8AC3E}">
        <p14:creationId xmlns:p14="http://schemas.microsoft.com/office/powerpoint/2010/main" val="66075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2DA38C-5B5D-F7FC-1817-596158CAA8F3}"/>
              </a:ext>
            </a:extLst>
          </p:cNvPr>
          <p:cNvSpPr>
            <a:spLocks noGrp="1"/>
          </p:cNvSpPr>
          <p:nvPr>
            <p:ph type="title"/>
          </p:nvPr>
        </p:nvSpPr>
        <p:spPr/>
        <p:txBody>
          <a:bodyPr/>
          <a:lstStyle/>
          <a:p>
            <a:r>
              <a:rPr lang="da-DK" dirty="0"/>
              <a:t>Om SOAK</a:t>
            </a:r>
          </a:p>
        </p:txBody>
      </p:sp>
      <p:sp>
        <p:nvSpPr>
          <p:cNvPr id="3" name="Pladsholder til slidenummer 2">
            <a:extLst>
              <a:ext uri="{FF2B5EF4-FFF2-40B4-BE49-F238E27FC236}">
                <a16:creationId xmlns:a16="http://schemas.microsoft.com/office/drawing/2014/main" id="{2516E985-8144-E496-3794-594878018953}"/>
              </a:ext>
            </a:extLst>
          </p:cNvPr>
          <p:cNvSpPr>
            <a:spLocks noGrp="1"/>
          </p:cNvSpPr>
          <p:nvPr>
            <p:ph type="sldNum" sz="quarter" idx="33"/>
          </p:nvPr>
        </p:nvSpPr>
        <p:spPr/>
        <p:txBody>
          <a:bodyPr/>
          <a:lstStyle/>
          <a:p>
            <a:fld id="{19B51A1E-902D-48AF-9020-955120F399B6}" type="slidenum">
              <a:rPr lang="da-DK" smtClean="0"/>
              <a:pPr/>
              <a:t>4</a:t>
            </a:fld>
            <a:endParaRPr lang="da-DK" dirty="0"/>
          </a:p>
        </p:txBody>
      </p:sp>
      <p:grpSp>
        <p:nvGrpSpPr>
          <p:cNvPr id="147" name="Gruppe 146">
            <a:extLst>
              <a:ext uri="{FF2B5EF4-FFF2-40B4-BE49-F238E27FC236}">
                <a16:creationId xmlns:a16="http://schemas.microsoft.com/office/drawing/2014/main" id="{DD893D34-BA38-8FD8-678C-B687862D3EB7}"/>
              </a:ext>
            </a:extLst>
          </p:cNvPr>
          <p:cNvGrpSpPr/>
          <p:nvPr/>
        </p:nvGrpSpPr>
        <p:grpSpPr>
          <a:xfrm>
            <a:off x="697415" y="1701430"/>
            <a:ext cx="3010689" cy="1593899"/>
            <a:chOff x="494649" y="1673999"/>
            <a:chExt cx="3010689" cy="1593899"/>
          </a:xfrm>
        </p:grpSpPr>
        <p:sp>
          <p:nvSpPr>
            <p:cNvPr id="89" name="Rektangel: afrundede hjørner 88">
              <a:extLst>
                <a:ext uri="{FF2B5EF4-FFF2-40B4-BE49-F238E27FC236}">
                  <a16:creationId xmlns:a16="http://schemas.microsoft.com/office/drawing/2014/main" id="{80AC4C25-1851-26F2-CE4F-0835BD0AB0D5}"/>
                </a:ext>
              </a:extLst>
            </p:cNvPr>
            <p:cNvSpPr/>
            <p:nvPr/>
          </p:nvSpPr>
          <p:spPr>
            <a:xfrm>
              <a:off x="494649" y="1673999"/>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nvGrpSpPr>
            <p:cNvPr id="7" name="Group 139">
              <a:extLst>
                <a:ext uri="{FF2B5EF4-FFF2-40B4-BE49-F238E27FC236}">
                  <a16:creationId xmlns:a16="http://schemas.microsoft.com/office/drawing/2014/main" id="{1C3BA03B-6D69-96AB-D06B-DA43AE9C7CBD}"/>
                </a:ext>
              </a:extLst>
            </p:cNvPr>
            <p:cNvGrpSpPr/>
            <p:nvPr/>
          </p:nvGrpSpPr>
          <p:grpSpPr>
            <a:xfrm>
              <a:off x="873796" y="1739906"/>
              <a:ext cx="2348556" cy="1278969"/>
              <a:chOff x="914464" y="2069050"/>
              <a:chExt cx="2348556" cy="1278969"/>
            </a:xfrm>
          </p:grpSpPr>
          <p:sp>
            <p:nvSpPr>
              <p:cNvPr id="9" name="Rektangel 15">
                <a:extLst>
                  <a:ext uri="{FF2B5EF4-FFF2-40B4-BE49-F238E27FC236}">
                    <a16:creationId xmlns:a16="http://schemas.microsoft.com/office/drawing/2014/main" id="{5E4DAD64-01F6-F20B-CE6A-029329B9D73A}"/>
                  </a:ext>
                </a:extLst>
              </p:cNvPr>
              <p:cNvSpPr/>
              <p:nvPr/>
            </p:nvSpPr>
            <p:spPr>
              <a:xfrm>
                <a:off x="1786797" y="2069050"/>
                <a:ext cx="1476223" cy="1231106"/>
              </a:xfrm>
              <a:prstGeom prst="rect">
                <a:avLst/>
              </a:prstGeom>
            </p:spPr>
            <p:txBody>
              <a:bodyPr wrap="square" lIns="0" tIns="0" rIns="0" bIns="0">
                <a:normAutofit/>
              </a:bodyPr>
              <a:lstStyle/>
              <a:p>
                <a:pPr algn="ctr"/>
                <a:r>
                  <a:rPr lang="da-DK" sz="8000" spc="-300" baseline="25000" dirty="0">
                    <a:solidFill>
                      <a:schemeClr val="accent6"/>
                    </a:solidFill>
                  </a:rPr>
                  <a:t>+</a:t>
                </a:r>
                <a:r>
                  <a:rPr lang="da-DK" sz="4400" spc="-300" baseline="25000" dirty="0">
                    <a:solidFill>
                      <a:schemeClr val="accent6"/>
                    </a:solidFill>
                  </a:rPr>
                  <a:t> </a:t>
                </a:r>
                <a:r>
                  <a:rPr lang="da-DK" sz="8000" spc="-300" baseline="25000" dirty="0">
                    <a:solidFill>
                      <a:schemeClr val="accent6"/>
                    </a:solidFill>
                  </a:rPr>
                  <a:t>17</a:t>
                </a:r>
                <a:endParaRPr lang="da-DK" sz="8800" spc="-300" dirty="0">
                  <a:solidFill>
                    <a:schemeClr val="accent6"/>
                  </a:solidFill>
                </a:endParaRPr>
              </a:p>
            </p:txBody>
          </p:sp>
          <p:sp>
            <p:nvSpPr>
              <p:cNvPr id="10" name="Rektangel 15">
                <a:extLst>
                  <a:ext uri="{FF2B5EF4-FFF2-40B4-BE49-F238E27FC236}">
                    <a16:creationId xmlns:a16="http://schemas.microsoft.com/office/drawing/2014/main" id="{C082B0EE-6D46-B253-4920-213B7171D89D}"/>
                  </a:ext>
                </a:extLst>
              </p:cNvPr>
              <p:cNvSpPr/>
              <p:nvPr/>
            </p:nvSpPr>
            <p:spPr>
              <a:xfrm>
                <a:off x="2721116" y="2509812"/>
                <a:ext cx="491418" cy="369332"/>
              </a:xfrm>
              <a:prstGeom prst="rect">
                <a:avLst/>
              </a:prstGeom>
            </p:spPr>
            <p:txBody>
              <a:bodyPr wrap="square" lIns="0" tIns="0" rIns="0" bIns="0">
                <a:normAutofit/>
              </a:bodyPr>
              <a:lstStyle/>
              <a:p>
                <a:pPr algn="ctr"/>
                <a:endParaRPr lang="da-DK" sz="2400">
                  <a:solidFill>
                    <a:schemeClr val="accent1">
                      <a:lumMod val="75000"/>
                    </a:schemeClr>
                  </a:solidFill>
                </a:endParaRPr>
              </a:p>
            </p:txBody>
          </p:sp>
          <p:sp>
            <p:nvSpPr>
              <p:cNvPr id="11" name="Rektangel 15">
                <a:extLst>
                  <a:ext uri="{FF2B5EF4-FFF2-40B4-BE49-F238E27FC236}">
                    <a16:creationId xmlns:a16="http://schemas.microsoft.com/office/drawing/2014/main" id="{26FF6D49-3B63-9121-CC6A-1B9BA2BE1C5C}"/>
                  </a:ext>
                </a:extLst>
              </p:cNvPr>
              <p:cNvSpPr/>
              <p:nvPr/>
            </p:nvSpPr>
            <p:spPr>
              <a:xfrm>
                <a:off x="1912755" y="2877061"/>
                <a:ext cx="1298868" cy="246221"/>
              </a:xfrm>
              <a:prstGeom prst="rect">
                <a:avLst/>
              </a:prstGeom>
            </p:spPr>
            <p:txBody>
              <a:bodyPr wrap="square" lIns="0" tIns="0" rIns="0" bIns="0">
                <a:normAutofit/>
              </a:bodyPr>
              <a:lstStyle/>
              <a:p>
                <a:pPr algn="ctr"/>
                <a:r>
                  <a:rPr lang="da-DK" sz="1600" dirty="0">
                    <a:solidFill>
                      <a:schemeClr val="accent2">
                        <a:lumMod val="75000"/>
                      </a:schemeClr>
                    </a:solidFill>
                  </a:rPr>
                  <a:t>KOMPETENTE</a:t>
                </a:r>
              </a:p>
            </p:txBody>
          </p:sp>
          <p:sp>
            <p:nvSpPr>
              <p:cNvPr id="12" name="Rektangel 15">
                <a:extLst>
                  <a:ext uri="{FF2B5EF4-FFF2-40B4-BE49-F238E27FC236}">
                    <a16:creationId xmlns:a16="http://schemas.microsoft.com/office/drawing/2014/main" id="{B5A28095-E979-8966-39AD-37443B4035FA}"/>
                  </a:ext>
                </a:extLst>
              </p:cNvPr>
              <p:cNvSpPr/>
              <p:nvPr/>
            </p:nvSpPr>
            <p:spPr>
              <a:xfrm>
                <a:off x="1857612" y="3101798"/>
                <a:ext cx="1405408" cy="246221"/>
              </a:xfrm>
              <a:prstGeom prst="rect">
                <a:avLst/>
              </a:prstGeom>
            </p:spPr>
            <p:txBody>
              <a:bodyPr wrap="square" lIns="0" tIns="0" rIns="0" bIns="0">
                <a:normAutofit/>
              </a:bodyPr>
              <a:lstStyle/>
              <a:p>
                <a:pPr algn="ctr"/>
                <a:r>
                  <a:rPr lang="da-DK" sz="1600" dirty="0">
                    <a:solidFill>
                      <a:schemeClr val="accent2">
                        <a:lumMod val="75000"/>
                      </a:schemeClr>
                    </a:solidFill>
                    <a:cs typeface="Segoe UI Semibold" panose="020B0702040204020203" pitchFamily="34" charset="0"/>
                  </a:rPr>
                  <a:t>medarbejdere</a:t>
                </a:r>
              </a:p>
            </p:txBody>
          </p:sp>
          <p:sp>
            <p:nvSpPr>
              <p:cNvPr id="16" name="AutoShape 3">
                <a:extLst>
                  <a:ext uri="{FF2B5EF4-FFF2-40B4-BE49-F238E27FC236}">
                    <a16:creationId xmlns:a16="http://schemas.microsoft.com/office/drawing/2014/main" id="{7C11948F-DC7C-7109-DA8D-AF5B6D2BF96D}"/>
                  </a:ext>
                </a:extLst>
              </p:cNvPr>
              <p:cNvSpPr>
                <a:spLocks noChangeAspect="1" noChangeArrowheads="1" noTextEdit="1"/>
              </p:cNvSpPr>
              <p:nvPr/>
            </p:nvSpPr>
            <p:spPr bwMode="auto">
              <a:xfrm>
                <a:off x="914464" y="2372417"/>
                <a:ext cx="5476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88" name="Gruppe 87">
              <a:extLst>
                <a:ext uri="{FF2B5EF4-FFF2-40B4-BE49-F238E27FC236}">
                  <a16:creationId xmlns:a16="http://schemas.microsoft.com/office/drawing/2014/main" id="{BC18BCA0-B3C9-E854-43EA-BDB3E89492A7}"/>
                </a:ext>
              </a:extLst>
            </p:cNvPr>
            <p:cNvGrpSpPr/>
            <p:nvPr/>
          </p:nvGrpSpPr>
          <p:grpSpPr>
            <a:xfrm>
              <a:off x="875039" y="2109229"/>
              <a:ext cx="790431" cy="767481"/>
              <a:chOff x="1504824" y="2028875"/>
              <a:chExt cx="968702" cy="940576"/>
            </a:xfrm>
          </p:grpSpPr>
          <p:sp>
            <p:nvSpPr>
              <p:cNvPr id="86" name="Kombinationstegning: figur 85">
                <a:extLst>
                  <a:ext uri="{FF2B5EF4-FFF2-40B4-BE49-F238E27FC236}">
                    <a16:creationId xmlns:a16="http://schemas.microsoft.com/office/drawing/2014/main" id="{45AFD2F4-896F-0E2A-FA05-3862AB4AEC83}"/>
                  </a:ext>
                </a:extLst>
              </p:cNvPr>
              <p:cNvSpPr/>
              <p:nvPr/>
            </p:nvSpPr>
            <p:spPr>
              <a:xfrm>
                <a:off x="1884186" y="2193389"/>
                <a:ext cx="589340" cy="776062"/>
              </a:xfrm>
              <a:custGeom>
                <a:avLst/>
                <a:gdLst>
                  <a:gd name="connsiteX0" fmla="*/ 589255 w 589340"/>
                  <a:gd name="connsiteY0" fmla="*/ 559964 h 776062"/>
                  <a:gd name="connsiteX1" fmla="*/ 555846 w 589340"/>
                  <a:gd name="connsiteY1" fmla="*/ 494165 h 776062"/>
                  <a:gd name="connsiteX2" fmla="*/ 443886 w 589340"/>
                  <a:gd name="connsiteY2" fmla="*/ 431300 h 776062"/>
                  <a:gd name="connsiteX3" fmla="*/ 495955 w 589340"/>
                  <a:gd name="connsiteY3" fmla="*/ 408687 h 776062"/>
                  <a:gd name="connsiteX4" fmla="*/ 500886 w 589340"/>
                  <a:gd name="connsiteY4" fmla="*/ 401801 h 776062"/>
                  <a:gd name="connsiteX5" fmla="*/ 497953 w 589340"/>
                  <a:gd name="connsiteY5" fmla="*/ 393937 h 776062"/>
                  <a:gd name="connsiteX6" fmla="*/ 464544 w 589340"/>
                  <a:gd name="connsiteY6" fmla="*/ 333027 h 776062"/>
                  <a:gd name="connsiteX7" fmla="*/ 474363 w 589340"/>
                  <a:gd name="connsiteY7" fmla="*/ 265230 h 776062"/>
                  <a:gd name="connsiteX8" fmla="*/ 489112 w 589340"/>
                  <a:gd name="connsiteY8" fmla="*/ 154248 h 776062"/>
                  <a:gd name="connsiteX9" fmla="*/ 444906 w 589340"/>
                  <a:gd name="connsiteY9" fmla="*/ 60949 h 776062"/>
                  <a:gd name="connsiteX10" fmla="*/ 395812 w 589340"/>
                  <a:gd name="connsiteY10" fmla="*/ 58016 h 776062"/>
                  <a:gd name="connsiteX11" fmla="*/ 316242 w 589340"/>
                  <a:gd name="connsiteY11" fmla="*/ 6924 h 776062"/>
                  <a:gd name="connsiteX12" fmla="*/ 163009 w 589340"/>
                  <a:gd name="connsiteY12" fmla="*/ 26562 h 776062"/>
                  <a:gd name="connsiteX13" fmla="*/ 103076 w 589340"/>
                  <a:gd name="connsiteY13" fmla="*/ 174906 h 776062"/>
                  <a:gd name="connsiteX14" fmla="*/ 106987 w 589340"/>
                  <a:gd name="connsiteY14" fmla="*/ 276069 h 776062"/>
                  <a:gd name="connsiteX15" fmla="*/ 107964 w 589340"/>
                  <a:gd name="connsiteY15" fmla="*/ 353685 h 776062"/>
                  <a:gd name="connsiteX16" fmla="*/ 86371 w 589340"/>
                  <a:gd name="connsiteY16" fmla="*/ 399846 h 776062"/>
                  <a:gd name="connsiteX17" fmla="*/ 84416 w 589340"/>
                  <a:gd name="connsiteY17" fmla="*/ 407709 h 776062"/>
                  <a:gd name="connsiteX18" fmla="*/ 89347 w 589340"/>
                  <a:gd name="connsiteY18" fmla="*/ 414595 h 776062"/>
                  <a:gd name="connsiteX19" fmla="*/ 140439 w 589340"/>
                  <a:gd name="connsiteY19" fmla="*/ 433255 h 776062"/>
                  <a:gd name="connsiteX20" fmla="*/ 31412 w 589340"/>
                  <a:gd name="connsiteY20" fmla="*/ 494165 h 776062"/>
                  <a:gd name="connsiteX21" fmla="*/ 0 w 589340"/>
                  <a:gd name="connsiteY21" fmla="*/ 559964 h 776062"/>
                  <a:gd name="connsiteX22" fmla="*/ 0 w 589340"/>
                  <a:gd name="connsiteY22" fmla="*/ 726968 h 776062"/>
                  <a:gd name="connsiteX23" fmla="*/ 3911 w 589340"/>
                  <a:gd name="connsiteY23" fmla="*/ 729901 h 776062"/>
                  <a:gd name="connsiteX24" fmla="*/ 297624 w 589340"/>
                  <a:gd name="connsiteY24" fmla="*/ 776062 h 776062"/>
                  <a:gd name="connsiteX25" fmla="*/ 585430 w 589340"/>
                  <a:gd name="connsiteY25" fmla="*/ 729901 h 776062"/>
                  <a:gd name="connsiteX26" fmla="*/ 589340 w 589340"/>
                  <a:gd name="connsiteY26" fmla="*/ 726968 h 776062"/>
                  <a:gd name="connsiteX27" fmla="*/ 589340 w 589340"/>
                  <a:gd name="connsiteY27" fmla="*/ 559964 h 776062"/>
                  <a:gd name="connsiteX28" fmla="*/ 589255 w 589340"/>
                  <a:gd name="connsiteY28" fmla="*/ 559964 h 776062"/>
                  <a:gd name="connsiteX29" fmla="*/ 589255 w 589340"/>
                  <a:gd name="connsiteY29" fmla="*/ 559964 h 776062"/>
                  <a:gd name="connsiteX30" fmla="*/ 184559 w 589340"/>
                  <a:gd name="connsiteY30" fmla="*/ 436230 h 776062"/>
                  <a:gd name="connsiteX31" fmla="*/ 201264 w 589340"/>
                  <a:gd name="connsiteY31" fmla="*/ 429345 h 776062"/>
                  <a:gd name="connsiteX32" fmla="*/ 204197 w 589340"/>
                  <a:gd name="connsiteY32" fmla="*/ 428367 h 776062"/>
                  <a:gd name="connsiteX33" fmla="*/ 206152 w 589340"/>
                  <a:gd name="connsiteY33" fmla="*/ 427389 h 776062"/>
                  <a:gd name="connsiteX34" fmla="*/ 206152 w 589340"/>
                  <a:gd name="connsiteY34" fmla="*/ 427389 h 776062"/>
                  <a:gd name="connsiteX35" fmla="*/ 225790 w 589340"/>
                  <a:gd name="connsiteY35" fmla="*/ 393002 h 776062"/>
                  <a:gd name="connsiteX36" fmla="*/ 225790 w 589340"/>
                  <a:gd name="connsiteY36" fmla="*/ 375320 h 776062"/>
                  <a:gd name="connsiteX37" fmla="*/ 294564 w 589340"/>
                  <a:gd name="connsiteY37" fmla="*/ 392025 h 776062"/>
                  <a:gd name="connsiteX38" fmla="*/ 363338 w 589340"/>
                  <a:gd name="connsiteY38" fmla="*/ 375320 h 776062"/>
                  <a:gd name="connsiteX39" fmla="*/ 363338 w 589340"/>
                  <a:gd name="connsiteY39" fmla="*/ 393002 h 776062"/>
                  <a:gd name="connsiteX40" fmla="*/ 383953 w 589340"/>
                  <a:gd name="connsiteY40" fmla="*/ 427389 h 776062"/>
                  <a:gd name="connsiteX41" fmla="*/ 383953 w 589340"/>
                  <a:gd name="connsiteY41" fmla="*/ 427389 h 776062"/>
                  <a:gd name="connsiteX42" fmla="*/ 384931 w 589340"/>
                  <a:gd name="connsiteY42" fmla="*/ 427389 h 776062"/>
                  <a:gd name="connsiteX43" fmla="*/ 387864 w 589340"/>
                  <a:gd name="connsiteY43" fmla="*/ 429345 h 776062"/>
                  <a:gd name="connsiteX44" fmla="*/ 404568 w 589340"/>
                  <a:gd name="connsiteY44" fmla="*/ 436230 h 776062"/>
                  <a:gd name="connsiteX45" fmla="*/ 402613 w 589340"/>
                  <a:gd name="connsiteY45" fmla="*/ 444094 h 776062"/>
                  <a:gd name="connsiteX46" fmla="*/ 294564 w 589340"/>
                  <a:gd name="connsiteY46" fmla="*/ 471595 h 776062"/>
                  <a:gd name="connsiteX47" fmla="*/ 186515 w 589340"/>
                  <a:gd name="connsiteY47" fmla="*/ 444094 h 776062"/>
                  <a:gd name="connsiteX48" fmla="*/ 184559 w 589340"/>
                  <a:gd name="connsiteY48" fmla="*/ 436230 h 776062"/>
                  <a:gd name="connsiteX49" fmla="*/ 184559 w 589340"/>
                  <a:gd name="connsiteY49" fmla="*/ 436230 h 776062"/>
                  <a:gd name="connsiteX50" fmla="*/ 184559 w 589340"/>
                  <a:gd name="connsiteY50" fmla="*/ 436230 h 776062"/>
                  <a:gd name="connsiteX51" fmla="*/ 294564 w 589340"/>
                  <a:gd name="connsiteY51" fmla="*/ 373365 h 776062"/>
                  <a:gd name="connsiteX52" fmla="*/ 166877 w 589340"/>
                  <a:gd name="connsiteY52" fmla="*/ 245678 h 776062"/>
                  <a:gd name="connsiteX53" fmla="*/ 166877 w 589340"/>
                  <a:gd name="connsiteY53" fmla="*/ 206403 h 776062"/>
                  <a:gd name="connsiteX54" fmla="*/ 290653 w 589340"/>
                  <a:gd name="connsiteY54" fmla="*/ 176946 h 776062"/>
                  <a:gd name="connsiteX55" fmla="*/ 300472 w 589340"/>
                  <a:gd name="connsiteY55" fmla="*/ 172016 h 776062"/>
                  <a:gd name="connsiteX56" fmla="*/ 374134 w 589340"/>
                  <a:gd name="connsiteY56" fmla="*/ 123899 h 776062"/>
                  <a:gd name="connsiteX57" fmla="*/ 390839 w 589340"/>
                  <a:gd name="connsiteY57" fmla="*/ 190676 h 776062"/>
                  <a:gd name="connsiteX58" fmla="*/ 418340 w 589340"/>
                  <a:gd name="connsiteY58" fmla="*/ 220132 h 776062"/>
                  <a:gd name="connsiteX59" fmla="*/ 421273 w 589340"/>
                  <a:gd name="connsiteY59" fmla="*/ 222087 h 776062"/>
                  <a:gd name="connsiteX60" fmla="*/ 421273 w 589340"/>
                  <a:gd name="connsiteY60" fmla="*/ 245678 h 776062"/>
                  <a:gd name="connsiteX61" fmla="*/ 294564 w 589340"/>
                  <a:gd name="connsiteY61" fmla="*/ 373365 h 776062"/>
                  <a:gd name="connsiteX62" fmla="*/ 294564 w 589340"/>
                  <a:gd name="connsiteY62" fmla="*/ 373365 h 776062"/>
                  <a:gd name="connsiteX63" fmla="*/ 441888 w 589340"/>
                  <a:gd name="connsiteY63" fmla="*/ 216179 h 776062"/>
                  <a:gd name="connsiteX64" fmla="*/ 438956 w 589340"/>
                  <a:gd name="connsiteY64" fmla="*/ 209293 h 776062"/>
                  <a:gd name="connsiteX65" fmla="*/ 430114 w 589340"/>
                  <a:gd name="connsiteY65" fmla="*/ 202407 h 776062"/>
                  <a:gd name="connsiteX66" fmla="*/ 408521 w 589340"/>
                  <a:gd name="connsiteY66" fmla="*/ 179794 h 776062"/>
                  <a:gd name="connsiteX67" fmla="*/ 393772 w 589340"/>
                  <a:gd name="connsiteY67" fmla="*/ 119861 h 776062"/>
                  <a:gd name="connsiteX68" fmla="*/ 388841 w 589340"/>
                  <a:gd name="connsiteY68" fmla="*/ 109065 h 776062"/>
                  <a:gd name="connsiteX69" fmla="*/ 375070 w 589340"/>
                  <a:gd name="connsiteY69" fmla="*/ 103157 h 776062"/>
                  <a:gd name="connsiteX70" fmla="*/ 375070 w 589340"/>
                  <a:gd name="connsiteY70" fmla="*/ 103157 h 776062"/>
                  <a:gd name="connsiteX71" fmla="*/ 362318 w 589340"/>
                  <a:gd name="connsiteY71" fmla="*/ 108087 h 776062"/>
                  <a:gd name="connsiteX72" fmla="*/ 292566 w 589340"/>
                  <a:gd name="connsiteY72" fmla="*/ 152293 h 776062"/>
                  <a:gd name="connsiteX73" fmla="*/ 282747 w 589340"/>
                  <a:gd name="connsiteY73" fmla="*/ 157224 h 776062"/>
                  <a:gd name="connsiteX74" fmla="*/ 157016 w 589340"/>
                  <a:gd name="connsiteY74" fmla="*/ 185703 h 776062"/>
                  <a:gd name="connsiteX75" fmla="*/ 147197 w 589340"/>
                  <a:gd name="connsiteY75" fmla="*/ 195521 h 776062"/>
                  <a:gd name="connsiteX76" fmla="*/ 147197 w 589340"/>
                  <a:gd name="connsiteY76" fmla="*/ 195521 h 776062"/>
                  <a:gd name="connsiteX77" fmla="*/ 147197 w 589340"/>
                  <a:gd name="connsiteY77" fmla="*/ 195521 h 776062"/>
                  <a:gd name="connsiteX78" fmla="*/ 147197 w 589340"/>
                  <a:gd name="connsiteY78" fmla="*/ 244615 h 776062"/>
                  <a:gd name="connsiteX79" fmla="*/ 206152 w 589340"/>
                  <a:gd name="connsiteY79" fmla="*/ 362483 h 776062"/>
                  <a:gd name="connsiteX80" fmla="*/ 206152 w 589340"/>
                  <a:gd name="connsiteY80" fmla="*/ 392917 h 776062"/>
                  <a:gd name="connsiteX81" fmla="*/ 194378 w 589340"/>
                  <a:gd name="connsiteY81" fmla="*/ 410600 h 776062"/>
                  <a:gd name="connsiteX82" fmla="*/ 110897 w 589340"/>
                  <a:gd name="connsiteY82" fmla="*/ 400781 h 776062"/>
                  <a:gd name="connsiteX83" fmla="*/ 129557 w 589340"/>
                  <a:gd name="connsiteY83" fmla="*/ 355597 h 776062"/>
                  <a:gd name="connsiteX84" fmla="*/ 128579 w 589340"/>
                  <a:gd name="connsiteY84" fmla="*/ 274072 h 776062"/>
                  <a:gd name="connsiteX85" fmla="*/ 124669 w 589340"/>
                  <a:gd name="connsiteY85" fmla="*/ 173886 h 776062"/>
                  <a:gd name="connsiteX86" fmla="*/ 174783 w 589340"/>
                  <a:gd name="connsiteY86" fmla="*/ 43224 h 776062"/>
                  <a:gd name="connsiteX87" fmla="*/ 312289 w 589340"/>
                  <a:gd name="connsiteY87" fmla="*/ 25542 h 776062"/>
                  <a:gd name="connsiteX88" fmla="*/ 383996 w 589340"/>
                  <a:gd name="connsiteY88" fmla="*/ 72680 h 776062"/>
                  <a:gd name="connsiteX89" fmla="*/ 394792 w 589340"/>
                  <a:gd name="connsiteY89" fmla="*/ 77611 h 776062"/>
                  <a:gd name="connsiteX90" fmla="*/ 437043 w 589340"/>
                  <a:gd name="connsiteY90" fmla="*/ 77611 h 776062"/>
                  <a:gd name="connsiteX91" fmla="*/ 471430 w 589340"/>
                  <a:gd name="connsiteY91" fmla="*/ 153228 h 776062"/>
                  <a:gd name="connsiteX92" fmla="*/ 456680 w 589340"/>
                  <a:gd name="connsiteY92" fmla="*/ 260300 h 776062"/>
                  <a:gd name="connsiteX93" fmla="*/ 446862 w 589340"/>
                  <a:gd name="connsiteY93" fmla="*/ 333962 h 776062"/>
                  <a:gd name="connsiteX94" fmla="*/ 477296 w 589340"/>
                  <a:gd name="connsiteY94" fmla="*/ 398783 h 776062"/>
                  <a:gd name="connsiteX95" fmla="*/ 395770 w 589340"/>
                  <a:gd name="connsiteY95" fmla="*/ 411535 h 776062"/>
                  <a:gd name="connsiteX96" fmla="*/ 384973 w 589340"/>
                  <a:gd name="connsiteY96" fmla="*/ 393852 h 776062"/>
                  <a:gd name="connsiteX97" fmla="*/ 384973 w 589340"/>
                  <a:gd name="connsiteY97" fmla="*/ 363418 h 776062"/>
                  <a:gd name="connsiteX98" fmla="*/ 443929 w 589340"/>
                  <a:gd name="connsiteY98" fmla="*/ 245550 h 776062"/>
                  <a:gd name="connsiteX99" fmla="*/ 441888 w 589340"/>
                  <a:gd name="connsiteY99" fmla="*/ 216179 h 776062"/>
                  <a:gd name="connsiteX100" fmla="*/ 441888 w 589340"/>
                  <a:gd name="connsiteY100" fmla="*/ 216179 h 776062"/>
                  <a:gd name="connsiteX101" fmla="*/ 441888 w 589340"/>
                  <a:gd name="connsiteY101" fmla="*/ 216179 h 776062"/>
                  <a:gd name="connsiteX102" fmla="*/ 19510 w 589340"/>
                  <a:gd name="connsiteY102" fmla="*/ 559964 h 776062"/>
                  <a:gd name="connsiteX103" fmla="*/ 45056 w 589340"/>
                  <a:gd name="connsiteY103" fmla="*/ 507895 h 776062"/>
                  <a:gd name="connsiteX104" fmla="*/ 165857 w 589340"/>
                  <a:gd name="connsiteY104" fmla="*/ 443074 h 776062"/>
                  <a:gd name="connsiteX105" fmla="*/ 252313 w 589340"/>
                  <a:gd name="connsiteY105" fmla="*/ 756425 h 776062"/>
                  <a:gd name="connsiteX106" fmla="*/ 19510 w 589340"/>
                  <a:gd name="connsiteY106" fmla="*/ 717150 h 776062"/>
                  <a:gd name="connsiteX107" fmla="*/ 19510 w 589340"/>
                  <a:gd name="connsiteY107" fmla="*/ 559964 h 776062"/>
                  <a:gd name="connsiteX108" fmla="*/ 19510 w 589340"/>
                  <a:gd name="connsiteY108" fmla="*/ 559964 h 776062"/>
                  <a:gd name="connsiteX109" fmla="*/ 19510 w 589340"/>
                  <a:gd name="connsiteY109" fmla="*/ 559964 h 776062"/>
                  <a:gd name="connsiteX110" fmla="*/ 272971 w 589340"/>
                  <a:gd name="connsiteY110" fmla="*/ 756425 h 776062"/>
                  <a:gd name="connsiteX111" fmla="*/ 194378 w 589340"/>
                  <a:gd name="connsiteY111" fmla="*/ 471553 h 776062"/>
                  <a:gd name="connsiteX112" fmla="*/ 294564 w 589340"/>
                  <a:gd name="connsiteY112" fmla="*/ 491190 h 776062"/>
                  <a:gd name="connsiteX113" fmla="*/ 394750 w 589340"/>
                  <a:gd name="connsiteY113" fmla="*/ 471553 h 776062"/>
                  <a:gd name="connsiteX114" fmla="*/ 316157 w 589340"/>
                  <a:gd name="connsiteY114" fmla="*/ 756425 h 776062"/>
                  <a:gd name="connsiteX115" fmla="*/ 272971 w 589340"/>
                  <a:gd name="connsiteY115" fmla="*/ 756425 h 776062"/>
                  <a:gd name="connsiteX116" fmla="*/ 272971 w 589340"/>
                  <a:gd name="connsiteY116" fmla="*/ 756425 h 776062"/>
                  <a:gd name="connsiteX117" fmla="*/ 336815 w 589340"/>
                  <a:gd name="connsiteY117" fmla="*/ 756425 h 776062"/>
                  <a:gd name="connsiteX118" fmla="*/ 423271 w 589340"/>
                  <a:gd name="connsiteY118" fmla="*/ 444051 h 776062"/>
                  <a:gd name="connsiteX119" fmla="*/ 544072 w 589340"/>
                  <a:gd name="connsiteY119" fmla="*/ 508872 h 776062"/>
                  <a:gd name="connsiteX120" fmla="*/ 569618 w 589340"/>
                  <a:gd name="connsiteY120" fmla="*/ 559964 h 776062"/>
                  <a:gd name="connsiteX121" fmla="*/ 569618 w 589340"/>
                  <a:gd name="connsiteY121" fmla="*/ 717150 h 776062"/>
                  <a:gd name="connsiteX122" fmla="*/ 336815 w 589340"/>
                  <a:gd name="connsiteY122" fmla="*/ 756425 h 776062"/>
                  <a:gd name="connsiteX123" fmla="*/ 336815 w 589340"/>
                  <a:gd name="connsiteY123" fmla="*/ 756425 h 7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9340" h="776062">
                    <a:moveTo>
                      <a:pt x="589255" y="559964"/>
                    </a:moveTo>
                    <a:cubicBezTo>
                      <a:pt x="588278" y="535396"/>
                      <a:pt x="576504" y="510870"/>
                      <a:pt x="555846" y="494165"/>
                    </a:cubicBezTo>
                    <a:cubicBezTo>
                      <a:pt x="529322" y="471553"/>
                      <a:pt x="492980" y="450937"/>
                      <a:pt x="443886" y="431300"/>
                    </a:cubicBezTo>
                    <a:cubicBezTo>
                      <a:pt x="471387" y="424414"/>
                      <a:pt x="494978" y="409707"/>
                      <a:pt x="495955" y="408687"/>
                    </a:cubicBezTo>
                    <a:cubicBezTo>
                      <a:pt x="498888" y="406732"/>
                      <a:pt x="499866" y="404776"/>
                      <a:pt x="500886" y="401801"/>
                    </a:cubicBezTo>
                    <a:cubicBezTo>
                      <a:pt x="500886" y="398868"/>
                      <a:pt x="499909" y="395893"/>
                      <a:pt x="497953" y="393937"/>
                    </a:cubicBezTo>
                    <a:cubicBezTo>
                      <a:pt x="497953" y="393937"/>
                      <a:pt x="467519" y="364481"/>
                      <a:pt x="464544" y="333027"/>
                    </a:cubicBezTo>
                    <a:cubicBezTo>
                      <a:pt x="463566" y="320275"/>
                      <a:pt x="468454" y="293752"/>
                      <a:pt x="474363" y="265230"/>
                    </a:cubicBezTo>
                    <a:cubicBezTo>
                      <a:pt x="481249" y="228888"/>
                      <a:pt x="489112" y="187615"/>
                      <a:pt x="489112" y="154248"/>
                    </a:cubicBezTo>
                    <a:cubicBezTo>
                      <a:pt x="489112" y="106132"/>
                      <a:pt x="476360" y="79609"/>
                      <a:pt x="444906" y="60949"/>
                    </a:cubicBezTo>
                    <a:cubicBezTo>
                      <a:pt x="431134" y="53085"/>
                      <a:pt x="407586" y="56018"/>
                      <a:pt x="395812" y="58016"/>
                    </a:cubicBezTo>
                    <a:cubicBezTo>
                      <a:pt x="386971" y="46242"/>
                      <a:pt x="364401" y="22651"/>
                      <a:pt x="316242" y="6924"/>
                    </a:cubicBezTo>
                    <a:cubicBezTo>
                      <a:pt x="264172" y="-6848"/>
                      <a:pt x="210148" y="38"/>
                      <a:pt x="163009" y="26562"/>
                    </a:cubicBezTo>
                    <a:cubicBezTo>
                      <a:pt x="120758" y="54063"/>
                      <a:pt x="103076" y="97291"/>
                      <a:pt x="103076" y="174906"/>
                    </a:cubicBezTo>
                    <a:cubicBezTo>
                      <a:pt x="103076" y="213204"/>
                      <a:pt x="105031" y="246613"/>
                      <a:pt x="106987" y="276069"/>
                    </a:cubicBezTo>
                    <a:cubicBezTo>
                      <a:pt x="108942" y="309479"/>
                      <a:pt x="110897" y="336002"/>
                      <a:pt x="107964" y="353685"/>
                    </a:cubicBezTo>
                    <a:cubicBezTo>
                      <a:pt x="106009" y="371367"/>
                      <a:pt x="96190" y="387094"/>
                      <a:pt x="86371" y="399846"/>
                    </a:cubicBezTo>
                    <a:cubicBezTo>
                      <a:pt x="84416" y="401801"/>
                      <a:pt x="84416" y="404776"/>
                      <a:pt x="84416" y="407709"/>
                    </a:cubicBezTo>
                    <a:cubicBezTo>
                      <a:pt x="84416" y="410642"/>
                      <a:pt x="86371" y="412640"/>
                      <a:pt x="89347" y="414595"/>
                    </a:cubicBezTo>
                    <a:cubicBezTo>
                      <a:pt x="91302" y="415573"/>
                      <a:pt x="112937" y="427347"/>
                      <a:pt x="140439" y="433255"/>
                    </a:cubicBezTo>
                    <a:cubicBezTo>
                      <a:pt x="92322" y="451915"/>
                      <a:pt x="56958" y="472530"/>
                      <a:pt x="31412" y="494165"/>
                    </a:cubicBezTo>
                    <a:cubicBezTo>
                      <a:pt x="12752" y="510870"/>
                      <a:pt x="978" y="535438"/>
                      <a:pt x="0" y="559964"/>
                    </a:cubicBezTo>
                    <a:lnTo>
                      <a:pt x="0" y="726968"/>
                    </a:lnTo>
                    <a:lnTo>
                      <a:pt x="3911" y="729901"/>
                    </a:lnTo>
                    <a:cubicBezTo>
                      <a:pt x="50072" y="760335"/>
                      <a:pt x="173848" y="776062"/>
                      <a:pt x="297624" y="776062"/>
                    </a:cubicBezTo>
                    <a:cubicBezTo>
                      <a:pt x="421401" y="776062"/>
                      <a:pt x="544157" y="760335"/>
                      <a:pt x="585430" y="729901"/>
                    </a:cubicBezTo>
                    <a:lnTo>
                      <a:pt x="589340" y="726968"/>
                    </a:lnTo>
                    <a:lnTo>
                      <a:pt x="589340" y="559964"/>
                    </a:lnTo>
                    <a:lnTo>
                      <a:pt x="589255" y="559964"/>
                    </a:lnTo>
                    <a:lnTo>
                      <a:pt x="589255" y="559964"/>
                    </a:lnTo>
                    <a:close/>
                    <a:moveTo>
                      <a:pt x="184559" y="436230"/>
                    </a:moveTo>
                    <a:lnTo>
                      <a:pt x="201264" y="429345"/>
                    </a:lnTo>
                    <a:cubicBezTo>
                      <a:pt x="202242" y="429345"/>
                      <a:pt x="203219" y="428367"/>
                      <a:pt x="204197" y="428367"/>
                    </a:cubicBezTo>
                    <a:cubicBezTo>
                      <a:pt x="205175" y="428367"/>
                      <a:pt x="205175" y="428367"/>
                      <a:pt x="206152" y="427389"/>
                    </a:cubicBezTo>
                    <a:lnTo>
                      <a:pt x="206152" y="427389"/>
                    </a:lnTo>
                    <a:cubicBezTo>
                      <a:pt x="218904" y="420503"/>
                      <a:pt x="225790" y="407752"/>
                      <a:pt x="225790" y="393002"/>
                    </a:cubicBezTo>
                    <a:lnTo>
                      <a:pt x="225790" y="375320"/>
                    </a:lnTo>
                    <a:cubicBezTo>
                      <a:pt x="246405" y="386116"/>
                      <a:pt x="269996" y="392025"/>
                      <a:pt x="294564" y="392025"/>
                    </a:cubicBezTo>
                    <a:cubicBezTo>
                      <a:pt x="319132" y="392025"/>
                      <a:pt x="342680" y="386116"/>
                      <a:pt x="363338" y="375320"/>
                    </a:cubicBezTo>
                    <a:lnTo>
                      <a:pt x="363338" y="393002"/>
                    </a:lnTo>
                    <a:cubicBezTo>
                      <a:pt x="363338" y="407752"/>
                      <a:pt x="371202" y="420503"/>
                      <a:pt x="383953" y="427389"/>
                    </a:cubicBezTo>
                    <a:lnTo>
                      <a:pt x="383953" y="427389"/>
                    </a:lnTo>
                    <a:lnTo>
                      <a:pt x="384931" y="427389"/>
                    </a:lnTo>
                    <a:cubicBezTo>
                      <a:pt x="385908" y="428367"/>
                      <a:pt x="386886" y="428367"/>
                      <a:pt x="387864" y="429345"/>
                    </a:cubicBezTo>
                    <a:lnTo>
                      <a:pt x="404568" y="436230"/>
                    </a:lnTo>
                    <a:lnTo>
                      <a:pt x="402613" y="444094"/>
                    </a:lnTo>
                    <a:cubicBezTo>
                      <a:pt x="381020" y="460799"/>
                      <a:pt x="339747" y="471595"/>
                      <a:pt x="294564" y="471595"/>
                    </a:cubicBezTo>
                    <a:cubicBezTo>
                      <a:pt x="249380" y="471595"/>
                      <a:pt x="207130" y="460799"/>
                      <a:pt x="186515" y="444094"/>
                    </a:cubicBezTo>
                    <a:lnTo>
                      <a:pt x="184559" y="436230"/>
                    </a:lnTo>
                    <a:lnTo>
                      <a:pt x="184559" y="436230"/>
                    </a:lnTo>
                    <a:lnTo>
                      <a:pt x="184559" y="436230"/>
                    </a:lnTo>
                    <a:close/>
                    <a:moveTo>
                      <a:pt x="294564" y="373365"/>
                    </a:moveTo>
                    <a:cubicBezTo>
                      <a:pt x="223835" y="373365"/>
                      <a:pt x="166877" y="316407"/>
                      <a:pt x="166877" y="245678"/>
                    </a:cubicBezTo>
                    <a:lnTo>
                      <a:pt x="166877" y="206403"/>
                    </a:lnTo>
                    <a:cubicBezTo>
                      <a:pt x="206152" y="204448"/>
                      <a:pt x="260177" y="189698"/>
                      <a:pt x="290653" y="176946"/>
                    </a:cubicBezTo>
                    <a:lnTo>
                      <a:pt x="300472" y="172016"/>
                    </a:lnTo>
                    <a:cubicBezTo>
                      <a:pt x="328951" y="157266"/>
                      <a:pt x="348589" y="148425"/>
                      <a:pt x="374134" y="123899"/>
                    </a:cubicBezTo>
                    <a:cubicBezTo>
                      <a:pt x="376090" y="135674"/>
                      <a:pt x="381998" y="174014"/>
                      <a:pt x="390839" y="190676"/>
                    </a:cubicBezTo>
                    <a:cubicBezTo>
                      <a:pt x="400658" y="207380"/>
                      <a:pt x="411454" y="215244"/>
                      <a:pt x="418340" y="220132"/>
                    </a:cubicBezTo>
                    <a:cubicBezTo>
                      <a:pt x="419318" y="221110"/>
                      <a:pt x="420296" y="221110"/>
                      <a:pt x="421273" y="222087"/>
                    </a:cubicBezTo>
                    <a:lnTo>
                      <a:pt x="421273" y="245678"/>
                    </a:lnTo>
                    <a:cubicBezTo>
                      <a:pt x="422251" y="316365"/>
                      <a:pt x="365293" y="373365"/>
                      <a:pt x="294564" y="373365"/>
                    </a:cubicBezTo>
                    <a:lnTo>
                      <a:pt x="294564" y="373365"/>
                    </a:lnTo>
                    <a:close/>
                    <a:moveTo>
                      <a:pt x="441888" y="216179"/>
                    </a:moveTo>
                    <a:cubicBezTo>
                      <a:pt x="441888" y="214224"/>
                      <a:pt x="440911" y="211248"/>
                      <a:pt x="438956" y="209293"/>
                    </a:cubicBezTo>
                    <a:cubicBezTo>
                      <a:pt x="437000" y="206360"/>
                      <a:pt x="433047" y="204363"/>
                      <a:pt x="430114" y="202407"/>
                    </a:cubicBezTo>
                    <a:cubicBezTo>
                      <a:pt x="423228" y="198497"/>
                      <a:pt x="415365" y="192588"/>
                      <a:pt x="408521" y="179794"/>
                    </a:cubicBezTo>
                    <a:cubicBezTo>
                      <a:pt x="402613" y="169976"/>
                      <a:pt x="396747" y="142474"/>
                      <a:pt x="393772" y="119861"/>
                    </a:cubicBezTo>
                    <a:cubicBezTo>
                      <a:pt x="392794" y="115951"/>
                      <a:pt x="390839" y="111998"/>
                      <a:pt x="388841" y="109065"/>
                    </a:cubicBezTo>
                    <a:cubicBezTo>
                      <a:pt x="384931" y="105155"/>
                      <a:pt x="380000" y="103157"/>
                      <a:pt x="375070" y="103157"/>
                    </a:cubicBezTo>
                    <a:lnTo>
                      <a:pt x="375070" y="103157"/>
                    </a:lnTo>
                    <a:cubicBezTo>
                      <a:pt x="370139" y="103157"/>
                      <a:pt x="365251" y="105112"/>
                      <a:pt x="362318" y="108087"/>
                    </a:cubicBezTo>
                    <a:cubicBezTo>
                      <a:pt x="337750" y="129680"/>
                      <a:pt x="321045" y="138521"/>
                      <a:pt x="292566" y="152293"/>
                    </a:cubicBezTo>
                    <a:lnTo>
                      <a:pt x="282747" y="157224"/>
                    </a:lnTo>
                    <a:cubicBezTo>
                      <a:pt x="252313" y="170996"/>
                      <a:pt x="194336" y="185703"/>
                      <a:pt x="157016" y="185703"/>
                    </a:cubicBezTo>
                    <a:cubicBezTo>
                      <a:pt x="151107" y="185703"/>
                      <a:pt x="147197" y="189613"/>
                      <a:pt x="147197" y="195521"/>
                    </a:cubicBezTo>
                    <a:lnTo>
                      <a:pt x="147197" y="195521"/>
                    </a:lnTo>
                    <a:lnTo>
                      <a:pt x="147197" y="195521"/>
                    </a:lnTo>
                    <a:lnTo>
                      <a:pt x="147197" y="244615"/>
                    </a:lnTo>
                    <a:cubicBezTo>
                      <a:pt x="147197" y="292732"/>
                      <a:pt x="170788" y="334982"/>
                      <a:pt x="206152" y="362483"/>
                    </a:cubicBezTo>
                    <a:lnTo>
                      <a:pt x="206152" y="392917"/>
                    </a:lnTo>
                    <a:cubicBezTo>
                      <a:pt x="206152" y="400781"/>
                      <a:pt x="201222" y="407667"/>
                      <a:pt x="194378" y="410600"/>
                    </a:cubicBezTo>
                    <a:cubicBezTo>
                      <a:pt x="167855" y="422374"/>
                      <a:pt x="128579" y="408644"/>
                      <a:pt x="110897" y="400781"/>
                    </a:cubicBezTo>
                    <a:cubicBezTo>
                      <a:pt x="119738" y="388029"/>
                      <a:pt x="126624" y="373280"/>
                      <a:pt x="129557" y="355597"/>
                    </a:cubicBezTo>
                    <a:cubicBezTo>
                      <a:pt x="132490" y="335960"/>
                      <a:pt x="130535" y="308459"/>
                      <a:pt x="128579" y="274072"/>
                    </a:cubicBezTo>
                    <a:cubicBezTo>
                      <a:pt x="126624" y="244615"/>
                      <a:pt x="124669" y="212184"/>
                      <a:pt x="124669" y="173886"/>
                    </a:cubicBezTo>
                    <a:cubicBezTo>
                      <a:pt x="124669" y="104134"/>
                      <a:pt x="139418" y="65837"/>
                      <a:pt x="174783" y="43224"/>
                    </a:cubicBezTo>
                    <a:cubicBezTo>
                      <a:pt x="217034" y="19633"/>
                      <a:pt x="265150" y="12790"/>
                      <a:pt x="312289" y="25542"/>
                    </a:cubicBezTo>
                    <a:cubicBezTo>
                      <a:pt x="366313" y="42246"/>
                      <a:pt x="383996" y="72680"/>
                      <a:pt x="383996" y="72680"/>
                    </a:cubicBezTo>
                    <a:cubicBezTo>
                      <a:pt x="385951" y="76591"/>
                      <a:pt x="390882" y="78589"/>
                      <a:pt x="394792" y="77611"/>
                    </a:cubicBezTo>
                    <a:cubicBezTo>
                      <a:pt x="407544" y="74678"/>
                      <a:pt x="429179" y="72680"/>
                      <a:pt x="437043" y="77611"/>
                    </a:cubicBezTo>
                    <a:cubicBezTo>
                      <a:pt x="458636" y="89385"/>
                      <a:pt x="471430" y="106090"/>
                      <a:pt x="471430" y="153228"/>
                    </a:cubicBezTo>
                    <a:cubicBezTo>
                      <a:pt x="471430" y="184682"/>
                      <a:pt x="463566" y="224935"/>
                      <a:pt x="456680" y="260300"/>
                    </a:cubicBezTo>
                    <a:cubicBezTo>
                      <a:pt x="450772" y="291754"/>
                      <a:pt x="445884" y="318235"/>
                      <a:pt x="446862" y="333962"/>
                    </a:cubicBezTo>
                    <a:cubicBezTo>
                      <a:pt x="448817" y="361463"/>
                      <a:pt x="466499" y="386031"/>
                      <a:pt x="477296" y="398783"/>
                    </a:cubicBezTo>
                    <a:cubicBezTo>
                      <a:pt x="459613" y="407624"/>
                      <a:pt x="422293" y="424329"/>
                      <a:pt x="395770" y="411535"/>
                    </a:cubicBezTo>
                    <a:cubicBezTo>
                      <a:pt x="388884" y="408602"/>
                      <a:pt x="384973" y="401716"/>
                      <a:pt x="384973" y="393852"/>
                    </a:cubicBezTo>
                    <a:lnTo>
                      <a:pt x="384973" y="363418"/>
                    </a:lnTo>
                    <a:cubicBezTo>
                      <a:pt x="420338" y="336895"/>
                      <a:pt x="443929" y="293667"/>
                      <a:pt x="443929" y="245550"/>
                    </a:cubicBezTo>
                    <a:lnTo>
                      <a:pt x="441888" y="216179"/>
                    </a:lnTo>
                    <a:lnTo>
                      <a:pt x="441888" y="216179"/>
                    </a:lnTo>
                    <a:lnTo>
                      <a:pt x="441888" y="216179"/>
                    </a:lnTo>
                    <a:close/>
                    <a:moveTo>
                      <a:pt x="19510" y="559964"/>
                    </a:moveTo>
                    <a:cubicBezTo>
                      <a:pt x="19510" y="540327"/>
                      <a:pt x="29329" y="522644"/>
                      <a:pt x="45056" y="507895"/>
                    </a:cubicBezTo>
                    <a:cubicBezTo>
                      <a:pt x="72557" y="484304"/>
                      <a:pt x="111832" y="463689"/>
                      <a:pt x="165857" y="443074"/>
                    </a:cubicBezTo>
                    <a:lnTo>
                      <a:pt x="252313" y="756425"/>
                    </a:lnTo>
                    <a:cubicBezTo>
                      <a:pt x="153105" y="753492"/>
                      <a:pt x="59805" y="739720"/>
                      <a:pt x="19510" y="717150"/>
                    </a:cubicBezTo>
                    <a:lnTo>
                      <a:pt x="19510" y="559964"/>
                    </a:lnTo>
                    <a:lnTo>
                      <a:pt x="19510" y="559964"/>
                    </a:lnTo>
                    <a:lnTo>
                      <a:pt x="19510" y="559964"/>
                    </a:lnTo>
                    <a:close/>
                    <a:moveTo>
                      <a:pt x="272971" y="756425"/>
                    </a:moveTo>
                    <a:lnTo>
                      <a:pt x="194378" y="471553"/>
                    </a:lnTo>
                    <a:cubicBezTo>
                      <a:pt x="219924" y="484304"/>
                      <a:pt x="256266" y="491190"/>
                      <a:pt x="294564" y="491190"/>
                    </a:cubicBezTo>
                    <a:cubicBezTo>
                      <a:pt x="332861" y="491190"/>
                      <a:pt x="369204" y="484304"/>
                      <a:pt x="394750" y="471553"/>
                    </a:cubicBezTo>
                    <a:lnTo>
                      <a:pt x="316157" y="756425"/>
                    </a:lnTo>
                    <a:cubicBezTo>
                      <a:pt x="301450" y="757402"/>
                      <a:pt x="287678" y="756425"/>
                      <a:pt x="272971" y="756425"/>
                    </a:cubicBezTo>
                    <a:lnTo>
                      <a:pt x="272971" y="756425"/>
                    </a:lnTo>
                    <a:close/>
                    <a:moveTo>
                      <a:pt x="336815" y="756425"/>
                    </a:moveTo>
                    <a:lnTo>
                      <a:pt x="423271" y="444051"/>
                    </a:lnTo>
                    <a:cubicBezTo>
                      <a:pt x="477296" y="464667"/>
                      <a:pt x="516571" y="485324"/>
                      <a:pt x="544072" y="508872"/>
                    </a:cubicBezTo>
                    <a:cubicBezTo>
                      <a:pt x="559799" y="522644"/>
                      <a:pt x="569618" y="540327"/>
                      <a:pt x="569618" y="559964"/>
                    </a:cubicBezTo>
                    <a:lnTo>
                      <a:pt x="569618" y="717150"/>
                    </a:lnTo>
                    <a:cubicBezTo>
                      <a:pt x="532255" y="740740"/>
                      <a:pt x="437978" y="753492"/>
                      <a:pt x="336815" y="756425"/>
                    </a:cubicBezTo>
                    <a:lnTo>
                      <a:pt x="336815" y="756425"/>
                    </a:lnTo>
                    <a:close/>
                  </a:path>
                </a:pathLst>
              </a:custGeom>
              <a:solidFill>
                <a:schemeClr val="accent2">
                  <a:lumMod val="75000"/>
                </a:schemeClr>
              </a:solidFill>
              <a:ln w="4219" cap="flat">
                <a:noFill/>
                <a:prstDash val="solid"/>
                <a:miter/>
              </a:ln>
            </p:spPr>
            <p:txBody>
              <a:bodyPr rtlCol="0" anchor="ctr"/>
              <a:lstStyle/>
              <a:p>
                <a:endParaRPr lang="da-DK"/>
              </a:p>
            </p:txBody>
          </p:sp>
          <p:sp>
            <p:nvSpPr>
              <p:cNvPr id="87" name="Kombinationstegning: figur 86">
                <a:extLst>
                  <a:ext uri="{FF2B5EF4-FFF2-40B4-BE49-F238E27FC236}">
                    <a16:creationId xmlns:a16="http://schemas.microsoft.com/office/drawing/2014/main" id="{95B5A8EF-06AE-B7D4-41A3-D845564C3FCA}"/>
                  </a:ext>
                </a:extLst>
              </p:cNvPr>
              <p:cNvSpPr/>
              <p:nvPr/>
            </p:nvSpPr>
            <p:spPr>
              <a:xfrm>
                <a:off x="1504824" y="2028875"/>
                <a:ext cx="494378" cy="781605"/>
              </a:xfrm>
              <a:custGeom>
                <a:avLst/>
                <a:gdLst>
                  <a:gd name="connsiteX0" fmla="*/ 375070 w 494378"/>
                  <a:gd name="connsiteY0" fmla="*/ 760905 h 781605"/>
                  <a:gd name="connsiteX1" fmla="*/ 324063 w 494378"/>
                  <a:gd name="connsiteY1" fmla="*/ 762010 h 781605"/>
                  <a:gd name="connsiteX2" fmla="*/ 359385 w 494378"/>
                  <a:gd name="connsiteY2" fmla="*/ 725243 h 781605"/>
                  <a:gd name="connsiteX3" fmla="*/ 346931 w 494378"/>
                  <a:gd name="connsiteY3" fmla="*/ 516838 h 781605"/>
                  <a:gd name="connsiteX4" fmla="*/ 369034 w 494378"/>
                  <a:gd name="connsiteY4" fmla="*/ 440923 h 781605"/>
                  <a:gd name="connsiteX5" fmla="*/ 252143 w 494378"/>
                  <a:gd name="connsiteY5" fmla="*/ 440923 h 781605"/>
                  <a:gd name="connsiteX6" fmla="*/ 274034 w 494378"/>
                  <a:gd name="connsiteY6" fmla="*/ 516158 h 781605"/>
                  <a:gd name="connsiteX7" fmla="*/ 261835 w 494378"/>
                  <a:gd name="connsiteY7" fmla="*/ 725286 h 781605"/>
                  <a:gd name="connsiteX8" fmla="*/ 297072 w 494378"/>
                  <a:gd name="connsiteY8" fmla="*/ 761968 h 781605"/>
                  <a:gd name="connsiteX9" fmla="*/ 243302 w 494378"/>
                  <a:gd name="connsiteY9" fmla="*/ 760523 h 781605"/>
                  <a:gd name="connsiteX10" fmla="*/ 197354 w 494378"/>
                  <a:gd name="connsiteY10" fmla="*/ 434590 h 781605"/>
                  <a:gd name="connsiteX11" fmla="*/ 215503 w 494378"/>
                  <a:gd name="connsiteY11" fmla="*/ 427152 h 781605"/>
                  <a:gd name="connsiteX12" fmla="*/ 240369 w 494378"/>
                  <a:gd name="connsiteY12" fmla="*/ 390087 h 781605"/>
                  <a:gd name="connsiteX13" fmla="*/ 240369 w 494378"/>
                  <a:gd name="connsiteY13" fmla="*/ 373382 h 781605"/>
                  <a:gd name="connsiteX14" fmla="*/ 380723 w 494378"/>
                  <a:gd name="connsiteY14" fmla="*/ 373382 h 781605"/>
                  <a:gd name="connsiteX15" fmla="*/ 380723 w 494378"/>
                  <a:gd name="connsiteY15" fmla="*/ 390044 h 781605"/>
                  <a:gd name="connsiteX16" fmla="*/ 405589 w 494378"/>
                  <a:gd name="connsiteY16" fmla="*/ 427109 h 781605"/>
                  <a:gd name="connsiteX17" fmla="*/ 423738 w 494378"/>
                  <a:gd name="connsiteY17" fmla="*/ 434548 h 781605"/>
                  <a:gd name="connsiteX18" fmla="*/ 386419 w 494378"/>
                  <a:gd name="connsiteY18" fmla="*/ 699485 h 781605"/>
                  <a:gd name="connsiteX19" fmla="*/ 406566 w 494378"/>
                  <a:gd name="connsiteY19" fmla="*/ 673811 h 781605"/>
                  <a:gd name="connsiteX20" fmla="*/ 410732 w 494378"/>
                  <a:gd name="connsiteY20" fmla="*/ 670368 h 781605"/>
                  <a:gd name="connsiteX21" fmla="*/ 442824 w 494378"/>
                  <a:gd name="connsiteY21" fmla="*/ 443134 h 781605"/>
                  <a:gd name="connsiteX22" fmla="*/ 457105 w 494378"/>
                  <a:gd name="connsiteY22" fmla="*/ 448149 h 781605"/>
                  <a:gd name="connsiteX23" fmla="*/ 482354 w 494378"/>
                  <a:gd name="connsiteY23" fmla="*/ 457671 h 781605"/>
                  <a:gd name="connsiteX24" fmla="*/ 482226 w 494378"/>
                  <a:gd name="connsiteY24" fmla="*/ 455715 h 781605"/>
                  <a:gd name="connsiteX25" fmla="*/ 480951 w 494378"/>
                  <a:gd name="connsiteY25" fmla="*/ 435610 h 781605"/>
                  <a:gd name="connsiteX26" fmla="*/ 462504 w 494378"/>
                  <a:gd name="connsiteY26" fmla="*/ 428809 h 781605"/>
                  <a:gd name="connsiteX27" fmla="*/ 413197 w 494378"/>
                  <a:gd name="connsiteY27" fmla="*/ 408577 h 781605"/>
                  <a:gd name="connsiteX28" fmla="*/ 400785 w 494378"/>
                  <a:gd name="connsiteY28" fmla="*/ 390044 h 781605"/>
                  <a:gd name="connsiteX29" fmla="*/ 400785 w 494378"/>
                  <a:gd name="connsiteY29" fmla="*/ 360503 h 781605"/>
                  <a:gd name="connsiteX30" fmla="*/ 460973 w 494378"/>
                  <a:gd name="connsiteY30" fmla="*/ 240510 h 781605"/>
                  <a:gd name="connsiteX31" fmla="*/ 460973 w 494378"/>
                  <a:gd name="connsiteY31" fmla="*/ 233921 h 781605"/>
                  <a:gd name="connsiteX32" fmla="*/ 482906 w 494378"/>
                  <a:gd name="connsiteY32" fmla="*/ 205740 h 781605"/>
                  <a:gd name="connsiteX33" fmla="*/ 494043 w 494378"/>
                  <a:gd name="connsiteY33" fmla="*/ 166082 h 781605"/>
                  <a:gd name="connsiteX34" fmla="*/ 392327 w 494378"/>
                  <a:gd name="connsiteY34" fmla="*/ 18376 h 781605"/>
                  <a:gd name="connsiteX35" fmla="*/ 368779 w 494378"/>
                  <a:gd name="connsiteY35" fmla="*/ 20373 h 781605"/>
                  <a:gd name="connsiteX36" fmla="*/ 367546 w 494378"/>
                  <a:gd name="connsiteY36" fmla="*/ 21223 h 781605"/>
                  <a:gd name="connsiteX37" fmla="*/ 363083 w 494378"/>
                  <a:gd name="connsiteY37" fmla="*/ 15103 h 781605"/>
                  <a:gd name="connsiteX38" fmla="*/ 343445 w 494378"/>
                  <a:gd name="connsiteY38" fmla="*/ 2691 h 781605"/>
                  <a:gd name="connsiteX39" fmla="*/ 133723 w 494378"/>
                  <a:gd name="connsiteY39" fmla="*/ 148400 h 781605"/>
                  <a:gd name="connsiteX40" fmla="*/ 133340 w 494378"/>
                  <a:gd name="connsiteY40" fmla="*/ 150398 h 781605"/>
                  <a:gd name="connsiteX41" fmla="*/ 107709 w 494378"/>
                  <a:gd name="connsiteY41" fmla="*/ 213434 h 781605"/>
                  <a:gd name="connsiteX42" fmla="*/ 110515 w 494378"/>
                  <a:gd name="connsiteY42" fmla="*/ 227333 h 781605"/>
                  <a:gd name="connsiteX43" fmla="*/ 116040 w 494378"/>
                  <a:gd name="connsiteY43" fmla="*/ 228991 h 781605"/>
                  <a:gd name="connsiteX44" fmla="*/ 160289 w 494378"/>
                  <a:gd name="connsiteY44" fmla="*/ 228991 h 781605"/>
                  <a:gd name="connsiteX45" fmla="*/ 160289 w 494378"/>
                  <a:gd name="connsiteY45" fmla="*/ 240467 h 781605"/>
                  <a:gd name="connsiteX46" fmla="*/ 220307 w 494378"/>
                  <a:gd name="connsiteY46" fmla="*/ 360375 h 781605"/>
                  <a:gd name="connsiteX47" fmla="*/ 220307 w 494378"/>
                  <a:gd name="connsiteY47" fmla="*/ 389959 h 781605"/>
                  <a:gd name="connsiteX48" fmla="*/ 207852 w 494378"/>
                  <a:gd name="connsiteY48" fmla="*/ 408492 h 781605"/>
                  <a:gd name="connsiteX49" fmla="*/ 158291 w 494378"/>
                  <a:gd name="connsiteY49" fmla="*/ 428809 h 781605"/>
                  <a:gd name="connsiteX50" fmla="*/ 33877 w 494378"/>
                  <a:gd name="connsiteY50" fmla="*/ 493078 h 781605"/>
                  <a:gd name="connsiteX51" fmla="*/ 0 w 494378"/>
                  <a:gd name="connsiteY51" fmla="*/ 561044 h 781605"/>
                  <a:gd name="connsiteX52" fmla="*/ 0 w 494378"/>
                  <a:gd name="connsiteY52" fmla="*/ 731746 h 781605"/>
                  <a:gd name="connsiteX53" fmla="*/ 4463 w 494378"/>
                  <a:gd name="connsiteY53" fmla="*/ 734764 h 781605"/>
                  <a:gd name="connsiteX54" fmla="*/ 313776 w 494378"/>
                  <a:gd name="connsiteY54" fmla="*/ 781606 h 781605"/>
                  <a:gd name="connsiteX55" fmla="*/ 375070 w 494378"/>
                  <a:gd name="connsiteY55" fmla="*/ 780458 h 781605"/>
                  <a:gd name="connsiteX56" fmla="*/ 375070 w 494378"/>
                  <a:gd name="connsiteY56" fmla="*/ 760905 h 781605"/>
                  <a:gd name="connsiteX57" fmla="*/ 133723 w 494378"/>
                  <a:gd name="connsiteY57" fmla="*/ 208885 h 781605"/>
                  <a:gd name="connsiteX58" fmla="*/ 153020 w 494378"/>
                  <a:gd name="connsiteY58" fmla="*/ 154011 h 781605"/>
                  <a:gd name="connsiteX59" fmla="*/ 153360 w 494378"/>
                  <a:gd name="connsiteY59" fmla="*/ 152013 h 781605"/>
                  <a:gd name="connsiteX60" fmla="*/ 339917 w 494378"/>
                  <a:gd name="connsiteY60" fmla="*/ 22456 h 781605"/>
                  <a:gd name="connsiteX61" fmla="*/ 346761 w 494378"/>
                  <a:gd name="connsiteY61" fmla="*/ 26919 h 781605"/>
                  <a:gd name="connsiteX62" fmla="*/ 357005 w 494378"/>
                  <a:gd name="connsiteY62" fmla="*/ 40946 h 781605"/>
                  <a:gd name="connsiteX63" fmla="*/ 370819 w 494378"/>
                  <a:gd name="connsiteY63" fmla="*/ 43241 h 781605"/>
                  <a:gd name="connsiteX64" fmla="*/ 380085 w 494378"/>
                  <a:gd name="connsiteY64" fmla="*/ 36780 h 781605"/>
                  <a:gd name="connsiteX65" fmla="*/ 383443 w 494378"/>
                  <a:gd name="connsiteY65" fmla="*/ 36355 h 781605"/>
                  <a:gd name="connsiteX66" fmla="*/ 474023 w 494378"/>
                  <a:gd name="connsiteY66" fmla="*/ 167783 h 781605"/>
                  <a:gd name="connsiteX67" fmla="*/ 467009 w 494378"/>
                  <a:gd name="connsiteY67" fmla="*/ 193413 h 781605"/>
                  <a:gd name="connsiteX68" fmla="*/ 459868 w 494378"/>
                  <a:gd name="connsiteY68" fmla="*/ 202595 h 781605"/>
                  <a:gd name="connsiteX69" fmla="*/ 442313 w 494378"/>
                  <a:gd name="connsiteY69" fmla="*/ 165317 h 781605"/>
                  <a:gd name="connsiteX70" fmla="*/ 408309 w 494378"/>
                  <a:gd name="connsiteY70" fmla="*/ 126297 h 781605"/>
                  <a:gd name="connsiteX71" fmla="*/ 398235 w 494378"/>
                  <a:gd name="connsiteY71" fmla="*/ 123194 h 781605"/>
                  <a:gd name="connsiteX72" fmla="*/ 355687 w 494378"/>
                  <a:gd name="connsiteY72" fmla="*/ 158049 h 781605"/>
                  <a:gd name="connsiteX73" fmla="*/ 260517 w 494378"/>
                  <a:gd name="connsiteY73" fmla="*/ 208885 h 781605"/>
                  <a:gd name="connsiteX74" fmla="*/ 133723 w 494378"/>
                  <a:gd name="connsiteY74" fmla="*/ 208885 h 781605"/>
                  <a:gd name="connsiteX75" fmla="*/ 180309 w 494378"/>
                  <a:gd name="connsiteY75" fmla="*/ 240510 h 781605"/>
                  <a:gd name="connsiteX76" fmla="*/ 180309 w 494378"/>
                  <a:gd name="connsiteY76" fmla="*/ 228991 h 781605"/>
                  <a:gd name="connsiteX77" fmla="*/ 260474 w 494378"/>
                  <a:gd name="connsiteY77" fmla="*/ 228991 h 781605"/>
                  <a:gd name="connsiteX78" fmla="*/ 371329 w 494378"/>
                  <a:gd name="connsiteY78" fmla="*/ 170630 h 781605"/>
                  <a:gd name="connsiteX79" fmla="*/ 397725 w 494378"/>
                  <a:gd name="connsiteY79" fmla="*/ 144745 h 781605"/>
                  <a:gd name="connsiteX80" fmla="*/ 427224 w 494378"/>
                  <a:gd name="connsiteY80" fmla="*/ 178579 h 781605"/>
                  <a:gd name="connsiteX81" fmla="*/ 440868 w 494378"/>
                  <a:gd name="connsiteY81" fmla="*/ 214921 h 781605"/>
                  <a:gd name="connsiteX82" fmla="*/ 440868 w 494378"/>
                  <a:gd name="connsiteY82" fmla="*/ 230521 h 781605"/>
                  <a:gd name="connsiteX83" fmla="*/ 440868 w 494378"/>
                  <a:gd name="connsiteY83" fmla="*/ 240552 h 781605"/>
                  <a:gd name="connsiteX84" fmla="*/ 310589 w 494378"/>
                  <a:gd name="connsiteY84" fmla="*/ 370747 h 781605"/>
                  <a:gd name="connsiteX85" fmla="*/ 180309 w 494378"/>
                  <a:gd name="connsiteY85" fmla="*/ 240510 h 781605"/>
                  <a:gd name="connsiteX86" fmla="*/ 20063 w 494378"/>
                  <a:gd name="connsiteY86" fmla="*/ 720908 h 781605"/>
                  <a:gd name="connsiteX87" fmla="*/ 20063 w 494378"/>
                  <a:gd name="connsiteY87" fmla="*/ 561384 h 781605"/>
                  <a:gd name="connsiteX88" fmla="*/ 46416 w 494378"/>
                  <a:gd name="connsiteY88" fmla="*/ 508805 h 781605"/>
                  <a:gd name="connsiteX89" fmla="*/ 164072 w 494378"/>
                  <a:gd name="connsiteY89" fmla="*/ 448149 h 781605"/>
                  <a:gd name="connsiteX90" fmla="*/ 178354 w 494378"/>
                  <a:gd name="connsiteY90" fmla="*/ 443091 h 781605"/>
                  <a:gd name="connsiteX91" fmla="*/ 222942 w 494378"/>
                  <a:gd name="connsiteY91" fmla="*/ 759418 h 781605"/>
                  <a:gd name="connsiteX92" fmla="*/ 20063 w 494378"/>
                  <a:gd name="connsiteY92" fmla="*/ 720908 h 781605"/>
                  <a:gd name="connsiteX93" fmla="*/ 342340 w 494378"/>
                  <a:gd name="connsiteY93" fmla="*/ 460943 h 781605"/>
                  <a:gd name="connsiteX94" fmla="*/ 330694 w 494378"/>
                  <a:gd name="connsiteY94" fmla="*/ 501026 h 781605"/>
                  <a:gd name="connsiteX95" fmla="*/ 290526 w 494378"/>
                  <a:gd name="connsiteY95" fmla="*/ 501026 h 781605"/>
                  <a:gd name="connsiteX96" fmla="*/ 278879 w 494378"/>
                  <a:gd name="connsiteY96" fmla="*/ 460943 h 781605"/>
                  <a:gd name="connsiteX97" fmla="*/ 342340 w 494378"/>
                  <a:gd name="connsiteY97" fmla="*/ 460943 h 781605"/>
                  <a:gd name="connsiteX98" fmla="*/ 310589 w 494378"/>
                  <a:gd name="connsiteY98" fmla="*/ 747091 h 781605"/>
                  <a:gd name="connsiteX99" fmla="*/ 282322 w 494378"/>
                  <a:gd name="connsiteY99" fmla="*/ 717677 h 781605"/>
                  <a:gd name="connsiteX100" fmla="*/ 293799 w 494378"/>
                  <a:gd name="connsiteY100" fmla="*/ 521089 h 781605"/>
                  <a:gd name="connsiteX101" fmla="*/ 327081 w 494378"/>
                  <a:gd name="connsiteY101" fmla="*/ 521089 h 781605"/>
                  <a:gd name="connsiteX102" fmla="*/ 338812 w 494378"/>
                  <a:gd name="connsiteY102" fmla="*/ 717720 h 781605"/>
                  <a:gd name="connsiteX103" fmla="*/ 310589 w 494378"/>
                  <a:gd name="connsiteY103" fmla="*/ 747091 h 78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94378" h="781605">
                    <a:moveTo>
                      <a:pt x="375070" y="760905"/>
                    </a:moveTo>
                    <a:cubicBezTo>
                      <a:pt x="358237" y="761543"/>
                      <a:pt x="341193" y="761883"/>
                      <a:pt x="324063" y="762010"/>
                    </a:cubicBezTo>
                    <a:lnTo>
                      <a:pt x="359385" y="725243"/>
                    </a:lnTo>
                    <a:lnTo>
                      <a:pt x="346931" y="516838"/>
                    </a:lnTo>
                    <a:lnTo>
                      <a:pt x="369034" y="440923"/>
                    </a:lnTo>
                    <a:lnTo>
                      <a:pt x="252143" y="440923"/>
                    </a:lnTo>
                    <a:lnTo>
                      <a:pt x="274034" y="516158"/>
                    </a:lnTo>
                    <a:lnTo>
                      <a:pt x="261835" y="725286"/>
                    </a:lnTo>
                    <a:lnTo>
                      <a:pt x="297072" y="761968"/>
                    </a:lnTo>
                    <a:cubicBezTo>
                      <a:pt x="279049" y="761755"/>
                      <a:pt x="260984" y="761288"/>
                      <a:pt x="243302" y="760523"/>
                    </a:cubicBezTo>
                    <a:lnTo>
                      <a:pt x="197354" y="434590"/>
                    </a:lnTo>
                    <a:lnTo>
                      <a:pt x="215503" y="427152"/>
                    </a:lnTo>
                    <a:cubicBezTo>
                      <a:pt x="230550" y="420988"/>
                      <a:pt x="240369" y="406324"/>
                      <a:pt x="240369" y="390087"/>
                    </a:cubicBezTo>
                    <a:lnTo>
                      <a:pt x="240369" y="373382"/>
                    </a:lnTo>
                    <a:cubicBezTo>
                      <a:pt x="284235" y="396675"/>
                      <a:pt x="336814" y="396675"/>
                      <a:pt x="380723" y="373382"/>
                    </a:cubicBezTo>
                    <a:lnTo>
                      <a:pt x="380723" y="390044"/>
                    </a:lnTo>
                    <a:cubicBezTo>
                      <a:pt x="380680" y="406324"/>
                      <a:pt x="390499" y="420988"/>
                      <a:pt x="405589" y="427109"/>
                    </a:cubicBezTo>
                    <a:lnTo>
                      <a:pt x="423738" y="434548"/>
                    </a:lnTo>
                    <a:lnTo>
                      <a:pt x="386419" y="699485"/>
                    </a:lnTo>
                    <a:cubicBezTo>
                      <a:pt x="391604" y="689878"/>
                      <a:pt x="398448" y="681122"/>
                      <a:pt x="406566" y="673811"/>
                    </a:cubicBezTo>
                    <a:cubicBezTo>
                      <a:pt x="407926" y="672664"/>
                      <a:pt x="409329" y="671516"/>
                      <a:pt x="410732" y="670368"/>
                    </a:cubicBezTo>
                    <a:lnTo>
                      <a:pt x="442824" y="443134"/>
                    </a:lnTo>
                    <a:lnTo>
                      <a:pt x="457105" y="448149"/>
                    </a:lnTo>
                    <a:cubicBezTo>
                      <a:pt x="465649" y="451210"/>
                      <a:pt x="474023" y="454398"/>
                      <a:pt x="482354" y="457671"/>
                    </a:cubicBezTo>
                    <a:cubicBezTo>
                      <a:pt x="482311" y="456990"/>
                      <a:pt x="482269" y="456395"/>
                      <a:pt x="482226" y="455715"/>
                    </a:cubicBezTo>
                    <a:cubicBezTo>
                      <a:pt x="481801" y="449212"/>
                      <a:pt x="481376" y="442496"/>
                      <a:pt x="480951" y="435610"/>
                    </a:cubicBezTo>
                    <a:cubicBezTo>
                      <a:pt x="474873" y="433272"/>
                      <a:pt x="468709" y="431020"/>
                      <a:pt x="462504" y="428809"/>
                    </a:cubicBezTo>
                    <a:lnTo>
                      <a:pt x="413197" y="408577"/>
                    </a:lnTo>
                    <a:cubicBezTo>
                      <a:pt x="405674" y="405516"/>
                      <a:pt x="400743" y="398163"/>
                      <a:pt x="400785" y="390044"/>
                    </a:cubicBezTo>
                    <a:lnTo>
                      <a:pt x="400785" y="360503"/>
                    </a:lnTo>
                    <a:cubicBezTo>
                      <a:pt x="438615" y="332194"/>
                      <a:pt x="460888" y="287733"/>
                      <a:pt x="460973" y="240510"/>
                    </a:cubicBezTo>
                    <a:lnTo>
                      <a:pt x="460973" y="233921"/>
                    </a:lnTo>
                    <a:lnTo>
                      <a:pt x="482906" y="205740"/>
                    </a:lnTo>
                    <a:cubicBezTo>
                      <a:pt x="491620" y="194476"/>
                      <a:pt x="495615" y="180279"/>
                      <a:pt x="494043" y="166082"/>
                    </a:cubicBezTo>
                    <a:cubicBezTo>
                      <a:pt x="488262" y="102452"/>
                      <a:pt x="449709" y="46472"/>
                      <a:pt x="392327" y="18376"/>
                    </a:cubicBezTo>
                    <a:cubicBezTo>
                      <a:pt x="384676" y="14720"/>
                      <a:pt x="375665" y="15485"/>
                      <a:pt x="368779" y="20373"/>
                    </a:cubicBezTo>
                    <a:lnTo>
                      <a:pt x="367546" y="21223"/>
                    </a:lnTo>
                    <a:lnTo>
                      <a:pt x="363083" y="15103"/>
                    </a:lnTo>
                    <a:cubicBezTo>
                      <a:pt x="358407" y="8557"/>
                      <a:pt x="351351" y="4094"/>
                      <a:pt x="343445" y="2691"/>
                    </a:cubicBezTo>
                    <a:cubicBezTo>
                      <a:pt x="245342" y="-14269"/>
                      <a:pt x="151958" y="50680"/>
                      <a:pt x="133723" y="148400"/>
                    </a:cubicBezTo>
                    <a:lnTo>
                      <a:pt x="133340" y="150398"/>
                    </a:lnTo>
                    <a:cubicBezTo>
                      <a:pt x="129175" y="172926"/>
                      <a:pt x="120418" y="194391"/>
                      <a:pt x="107709" y="213434"/>
                    </a:cubicBezTo>
                    <a:cubicBezTo>
                      <a:pt x="104649" y="218024"/>
                      <a:pt x="105881" y="224272"/>
                      <a:pt x="110515" y="227333"/>
                    </a:cubicBezTo>
                    <a:cubicBezTo>
                      <a:pt x="112172" y="228438"/>
                      <a:pt x="114085" y="228991"/>
                      <a:pt x="116040" y="228991"/>
                    </a:cubicBezTo>
                    <a:lnTo>
                      <a:pt x="160289" y="228991"/>
                    </a:lnTo>
                    <a:lnTo>
                      <a:pt x="160289" y="240467"/>
                    </a:lnTo>
                    <a:cubicBezTo>
                      <a:pt x="160331" y="287648"/>
                      <a:pt x="182562" y="332067"/>
                      <a:pt x="220307" y="360375"/>
                    </a:cubicBezTo>
                    <a:lnTo>
                      <a:pt x="220307" y="389959"/>
                    </a:lnTo>
                    <a:cubicBezTo>
                      <a:pt x="220307" y="398078"/>
                      <a:pt x="215418" y="405431"/>
                      <a:pt x="207852" y="408492"/>
                    </a:cubicBezTo>
                    <a:lnTo>
                      <a:pt x="158291" y="428809"/>
                    </a:lnTo>
                    <a:cubicBezTo>
                      <a:pt x="113022" y="445046"/>
                      <a:pt x="70007" y="463536"/>
                      <a:pt x="33877" y="493078"/>
                    </a:cubicBezTo>
                    <a:cubicBezTo>
                      <a:pt x="12922" y="509485"/>
                      <a:pt x="468" y="534436"/>
                      <a:pt x="0" y="561044"/>
                    </a:cubicBezTo>
                    <a:lnTo>
                      <a:pt x="0" y="731746"/>
                    </a:lnTo>
                    <a:lnTo>
                      <a:pt x="4463" y="734764"/>
                    </a:lnTo>
                    <a:cubicBezTo>
                      <a:pt x="51304" y="766006"/>
                      <a:pt x="183072" y="781606"/>
                      <a:pt x="313776" y="781606"/>
                    </a:cubicBezTo>
                    <a:cubicBezTo>
                      <a:pt x="334349" y="781606"/>
                      <a:pt x="354879" y="781223"/>
                      <a:pt x="375070" y="780458"/>
                    </a:cubicBezTo>
                    <a:lnTo>
                      <a:pt x="375070" y="760905"/>
                    </a:lnTo>
                    <a:close/>
                    <a:moveTo>
                      <a:pt x="133723" y="208885"/>
                    </a:moveTo>
                    <a:cubicBezTo>
                      <a:pt x="142946" y="191713"/>
                      <a:pt x="149492" y="173181"/>
                      <a:pt x="153020" y="154011"/>
                    </a:cubicBezTo>
                    <a:lnTo>
                      <a:pt x="153360" y="152013"/>
                    </a:lnTo>
                    <a:cubicBezTo>
                      <a:pt x="169640" y="65089"/>
                      <a:pt x="252738" y="7324"/>
                      <a:pt x="339917" y="22456"/>
                    </a:cubicBezTo>
                    <a:cubicBezTo>
                      <a:pt x="342680" y="23009"/>
                      <a:pt x="345146" y="24624"/>
                      <a:pt x="346761" y="26919"/>
                    </a:cubicBezTo>
                    <a:lnTo>
                      <a:pt x="357005" y="40946"/>
                    </a:lnTo>
                    <a:cubicBezTo>
                      <a:pt x="360235" y="45324"/>
                      <a:pt x="366356" y="46387"/>
                      <a:pt x="370819" y="43241"/>
                    </a:cubicBezTo>
                    <a:lnTo>
                      <a:pt x="380085" y="36780"/>
                    </a:lnTo>
                    <a:cubicBezTo>
                      <a:pt x="381063" y="36058"/>
                      <a:pt x="382338" y="35888"/>
                      <a:pt x="383443" y="36355"/>
                    </a:cubicBezTo>
                    <a:cubicBezTo>
                      <a:pt x="434492" y="61349"/>
                      <a:pt x="468837" y="111165"/>
                      <a:pt x="474023" y="167783"/>
                    </a:cubicBezTo>
                    <a:cubicBezTo>
                      <a:pt x="475170" y="176921"/>
                      <a:pt x="472662" y="186145"/>
                      <a:pt x="467009" y="193413"/>
                    </a:cubicBezTo>
                    <a:lnTo>
                      <a:pt x="459868" y="202595"/>
                    </a:lnTo>
                    <a:cubicBezTo>
                      <a:pt x="457573" y="188780"/>
                      <a:pt x="451495" y="175859"/>
                      <a:pt x="442313" y="165317"/>
                    </a:cubicBezTo>
                    <a:lnTo>
                      <a:pt x="408309" y="126297"/>
                    </a:lnTo>
                    <a:cubicBezTo>
                      <a:pt x="405801" y="123449"/>
                      <a:pt x="401933" y="122217"/>
                      <a:pt x="398235" y="123194"/>
                    </a:cubicBezTo>
                    <a:cubicBezTo>
                      <a:pt x="379660" y="127997"/>
                      <a:pt x="368014" y="142619"/>
                      <a:pt x="355687" y="158049"/>
                    </a:cubicBezTo>
                    <a:cubicBezTo>
                      <a:pt x="336644" y="181894"/>
                      <a:pt x="315094" y="208885"/>
                      <a:pt x="260517" y="208885"/>
                    </a:cubicBezTo>
                    <a:lnTo>
                      <a:pt x="133723" y="208885"/>
                    </a:lnTo>
                    <a:close/>
                    <a:moveTo>
                      <a:pt x="180309" y="240510"/>
                    </a:moveTo>
                    <a:lnTo>
                      <a:pt x="180309" y="228991"/>
                    </a:lnTo>
                    <a:lnTo>
                      <a:pt x="260474" y="228991"/>
                    </a:lnTo>
                    <a:cubicBezTo>
                      <a:pt x="324700" y="228991"/>
                      <a:pt x="351649" y="195284"/>
                      <a:pt x="371329" y="170630"/>
                    </a:cubicBezTo>
                    <a:cubicBezTo>
                      <a:pt x="378257" y="160259"/>
                      <a:pt x="387226" y="151460"/>
                      <a:pt x="397725" y="144745"/>
                    </a:cubicBezTo>
                    <a:lnTo>
                      <a:pt x="427224" y="178579"/>
                    </a:lnTo>
                    <a:cubicBezTo>
                      <a:pt x="435980" y="188653"/>
                      <a:pt x="440826" y="201575"/>
                      <a:pt x="440868" y="214921"/>
                    </a:cubicBezTo>
                    <a:lnTo>
                      <a:pt x="440868" y="230521"/>
                    </a:lnTo>
                    <a:lnTo>
                      <a:pt x="440868" y="240552"/>
                    </a:lnTo>
                    <a:cubicBezTo>
                      <a:pt x="440783" y="312429"/>
                      <a:pt x="382508" y="370704"/>
                      <a:pt x="310589" y="370747"/>
                    </a:cubicBezTo>
                    <a:cubicBezTo>
                      <a:pt x="238669" y="370704"/>
                      <a:pt x="180394" y="312429"/>
                      <a:pt x="180309" y="240510"/>
                    </a:cubicBezTo>
                    <a:close/>
                    <a:moveTo>
                      <a:pt x="20063" y="720908"/>
                    </a:moveTo>
                    <a:lnTo>
                      <a:pt x="20063" y="561384"/>
                    </a:lnTo>
                    <a:cubicBezTo>
                      <a:pt x="20488" y="540769"/>
                      <a:pt x="30179" y="521471"/>
                      <a:pt x="46416" y="508805"/>
                    </a:cubicBezTo>
                    <a:cubicBezTo>
                      <a:pt x="80038" y="481261"/>
                      <a:pt x="120886" y="463664"/>
                      <a:pt x="164072" y="448149"/>
                    </a:cubicBezTo>
                    <a:lnTo>
                      <a:pt x="178354" y="443091"/>
                    </a:lnTo>
                    <a:lnTo>
                      <a:pt x="222942" y="759418"/>
                    </a:lnTo>
                    <a:cubicBezTo>
                      <a:pt x="134190" y="754274"/>
                      <a:pt x="55682" y="741395"/>
                      <a:pt x="20063" y="720908"/>
                    </a:cubicBezTo>
                    <a:close/>
                    <a:moveTo>
                      <a:pt x="342340" y="460943"/>
                    </a:moveTo>
                    <a:lnTo>
                      <a:pt x="330694" y="501026"/>
                    </a:lnTo>
                    <a:lnTo>
                      <a:pt x="290526" y="501026"/>
                    </a:lnTo>
                    <a:lnTo>
                      <a:pt x="278879" y="460943"/>
                    </a:lnTo>
                    <a:lnTo>
                      <a:pt x="342340" y="460943"/>
                    </a:lnTo>
                    <a:close/>
                    <a:moveTo>
                      <a:pt x="310589" y="747091"/>
                    </a:moveTo>
                    <a:lnTo>
                      <a:pt x="282322" y="717677"/>
                    </a:lnTo>
                    <a:lnTo>
                      <a:pt x="293799" y="521089"/>
                    </a:lnTo>
                    <a:lnTo>
                      <a:pt x="327081" y="521089"/>
                    </a:lnTo>
                    <a:lnTo>
                      <a:pt x="338812" y="717720"/>
                    </a:lnTo>
                    <a:lnTo>
                      <a:pt x="310589" y="747091"/>
                    </a:lnTo>
                    <a:close/>
                  </a:path>
                </a:pathLst>
              </a:custGeom>
              <a:solidFill>
                <a:schemeClr val="accent3">
                  <a:lumMod val="60000"/>
                  <a:lumOff val="40000"/>
                </a:schemeClr>
              </a:solidFill>
              <a:ln w="4219" cap="flat">
                <a:noFill/>
                <a:prstDash val="solid"/>
                <a:miter/>
              </a:ln>
            </p:spPr>
            <p:txBody>
              <a:bodyPr rtlCol="0" anchor="ctr"/>
              <a:lstStyle/>
              <a:p>
                <a:endParaRPr lang="da-DK"/>
              </a:p>
            </p:txBody>
          </p:sp>
        </p:grpSp>
      </p:grpSp>
      <p:grpSp>
        <p:nvGrpSpPr>
          <p:cNvPr id="148" name="Gruppe 147">
            <a:extLst>
              <a:ext uri="{FF2B5EF4-FFF2-40B4-BE49-F238E27FC236}">
                <a16:creationId xmlns:a16="http://schemas.microsoft.com/office/drawing/2014/main" id="{FFC58B59-EC2A-A822-7612-A249404A2B65}"/>
              </a:ext>
            </a:extLst>
          </p:cNvPr>
          <p:cNvGrpSpPr/>
          <p:nvPr/>
        </p:nvGrpSpPr>
        <p:grpSpPr>
          <a:xfrm>
            <a:off x="4486053" y="1683390"/>
            <a:ext cx="3010689" cy="1593899"/>
            <a:chOff x="4486053" y="1683390"/>
            <a:chExt cx="3010689" cy="1593899"/>
          </a:xfrm>
        </p:grpSpPr>
        <p:sp>
          <p:nvSpPr>
            <p:cNvPr id="90" name="Rektangel: afrundede hjørner 89">
              <a:extLst>
                <a:ext uri="{FF2B5EF4-FFF2-40B4-BE49-F238E27FC236}">
                  <a16:creationId xmlns:a16="http://schemas.microsoft.com/office/drawing/2014/main" id="{B13C88E4-00EB-95F9-7BAF-E5803D799AA9}"/>
                </a:ext>
              </a:extLst>
            </p:cNvPr>
            <p:cNvSpPr/>
            <p:nvPr/>
          </p:nvSpPr>
          <p:spPr>
            <a:xfrm>
              <a:off x="4486053" y="1683390"/>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nvGrpSpPr>
            <p:cNvPr id="19" name="Group 140">
              <a:extLst>
                <a:ext uri="{FF2B5EF4-FFF2-40B4-BE49-F238E27FC236}">
                  <a16:creationId xmlns:a16="http://schemas.microsoft.com/office/drawing/2014/main" id="{BC3A7617-7F75-A3F3-30D2-5F4FF7982326}"/>
                </a:ext>
              </a:extLst>
            </p:cNvPr>
            <p:cNvGrpSpPr/>
            <p:nvPr/>
          </p:nvGrpSpPr>
          <p:grpSpPr>
            <a:xfrm>
              <a:off x="4655460" y="1739851"/>
              <a:ext cx="2485890" cy="1401460"/>
              <a:chOff x="4968993" y="2074583"/>
              <a:chExt cx="2485890" cy="1401460"/>
            </a:xfrm>
          </p:grpSpPr>
          <p:sp>
            <p:nvSpPr>
              <p:cNvPr id="20" name="Rektangel 15">
                <a:extLst>
                  <a:ext uri="{FF2B5EF4-FFF2-40B4-BE49-F238E27FC236}">
                    <a16:creationId xmlns:a16="http://schemas.microsoft.com/office/drawing/2014/main" id="{42FAB8C4-5004-4E63-FBDB-53A3E275E033}"/>
                  </a:ext>
                </a:extLst>
              </p:cNvPr>
              <p:cNvSpPr/>
              <p:nvPr/>
            </p:nvSpPr>
            <p:spPr>
              <a:xfrm>
                <a:off x="6775645" y="2567563"/>
                <a:ext cx="491418" cy="369332"/>
              </a:xfrm>
              <a:prstGeom prst="rect">
                <a:avLst/>
              </a:prstGeom>
            </p:spPr>
            <p:txBody>
              <a:bodyPr wrap="square" lIns="0" tIns="0" rIns="0" bIns="0">
                <a:spAutoFit/>
              </a:bodyPr>
              <a:lstStyle/>
              <a:p>
                <a:pPr algn="ctr"/>
                <a:endParaRPr lang="da-DK" sz="2400">
                  <a:solidFill>
                    <a:schemeClr val="accent1">
                      <a:lumMod val="75000"/>
                    </a:schemeClr>
                  </a:solidFill>
                </a:endParaRPr>
              </a:p>
            </p:txBody>
          </p:sp>
          <p:sp>
            <p:nvSpPr>
              <p:cNvPr id="21" name="Rektangel 15">
                <a:extLst>
                  <a:ext uri="{FF2B5EF4-FFF2-40B4-BE49-F238E27FC236}">
                    <a16:creationId xmlns:a16="http://schemas.microsoft.com/office/drawing/2014/main" id="{49B60CE4-CA30-9462-9A7D-4EF7A2D6CAA6}"/>
                  </a:ext>
                </a:extLst>
              </p:cNvPr>
              <p:cNvSpPr/>
              <p:nvPr/>
            </p:nvSpPr>
            <p:spPr>
              <a:xfrm>
                <a:off x="5967284" y="2934812"/>
                <a:ext cx="1298868" cy="276999"/>
              </a:xfrm>
              <a:prstGeom prst="rect">
                <a:avLst/>
              </a:prstGeom>
            </p:spPr>
            <p:txBody>
              <a:bodyPr wrap="square" lIns="0" tIns="0" rIns="0" bIns="0">
                <a:spAutoFit/>
              </a:bodyPr>
              <a:lstStyle/>
              <a:p>
                <a:pPr algn="ctr"/>
                <a:endParaRPr lang="da-DK">
                  <a:solidFill>
                    <a:schemeClr val="accent1">
                      <a:lumMod val="75000"/>
                    </a:schemeClr>
                  </a:solidFill>
                </a:endParaRPr>
              </a:p>
            </p:txBody>
          </p:sp>
          <p:sp>
            <p:nvSpPr>
              <p:cNvPr id="22" name="AutoShape 3">
                <a:extLst>
                  <a:ext uri="{FF2B5EF4-FFF2-40B4-BE49-F238E27FC236}">
                    <a16:creationId xmlns:a16="http://schemas.microsoft.com/office/drawing/2014/main" id="{A9A056D7-4B0E-4ED4-57D3-E8D800501600}"/>
                  </a:ext>
                </a:extLst>
              </p:cNvPr>
              <p:cNvSpPr>
                <a:spLocks noChangeAspect="1" noChangeArrowheads="1" noTextEdit="1"/>
              </p:cNvSpPr>
              <p:nvPr/>
            </p:nvSpPr>
            <p:spPr bwMode="auto">
              <a:xfrm>
                <a:off x="4968993" y="2430168"/>
                <a:ext cx="54768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Rektangel 15">
                <a:extLst>
                  <a:ext uri="{FF2B5EF4-FFF2-40B4-BE49-F238E27FC236}">
                    <a16:creationId xmlns:a16="http://schemas.microsoft.com/office/drawing/2014/main" id="{6B022011-A1D0-4D27-D667-F3E6B84F1157}"/>
                  </a:ext>
                </a:extLst>
              </p:cNvPr>
              <p:cNvSpPr/>
              <p:nvPr/>
            </p:nvSpPr>
            <p:spPr>
              <a:xfrm>
                <a:off x="5909101" y="2074583"/>
                <a:ext cx="547688" cy="1231106"/>
              </a:xfrm>
              <a:prstGeom prst="rect">
                <a:avLst/>
              </a:prstGeom>
            </p:spPr>
            <p:txBody>
              <a:bodyPr wrap="square" lIns="0" tIns="0" rIns="0" bIns="0">
                <a:normAutofit lnSpcReduction="10000"/>
              </a:bodyPr>
              <a:lstStyle/>
              <a:p>
                <a:pPr algn="ctr"/>
                <a:endParaRPr lang="da-DK" sz="8800" b="1" spc="-300" dirty="0">
                  <a:solidFill>
                    <a:schemeClr val="accent6"/>
                  </a:solidFill>
                </a:endParaRPr>
              </a:p>
            </p:txBody>
          </p:sp>
          <p:sp>
            <p:nvSpPr>
              <p:cNvPr id="24" name="Rektangel 15">
                <a:extLst>
                  <a:ext uri="{FF2B5EF4-FFF2-40B4-BE49-F238E27FC236}">
                    <a16:creationId xmlns:a16="http://schemas.microsoft.com/office/drawing/2014/main" id="{FB034BF2-8C46-38A2-5941-464F4A8E61C0}"/>
                  </a:ext>
                </a:extLst>
              </p:cNvPr>
              <p:cNvSpPr/>
              <p:nvPr/>
            </p:nvSpPr>
            <p:spPr>
              <a:xfrm>
                <a:off x="6174325" y="2780229"/>
                <a:ext cx="1280558" cy="695814"/>
              </a:xfrm>
              <a:prstGeom prst="rect">
                <a:avLst/>
              </a:prstGeom>
              <a:noFill/>
            </p:spPr>
            <p:txBody>
              <a:bodyPr wrap="square" lIns="0" tIns="0" rIns="0" bIns="0">
                <a:normAutofit/>
              </a:bodyPr>
              <a:lstStyle/>
              <a:p>
                <a:pPr>
                  <a:lnSpc>
                    <a:spcPct val="120000"/>
                  </a:lnSpc>
                </a:pPr>
                <a:r>
                  <a:rPr lang="da-DK" sz="3100" kern="0" dirty="0">
                    <a:solidFill>
                      <a:schemeClr val="accent6"/>
                    </a:solidFill>
                    <a:cs typeface="Segoe UI Semibold" panose="020B0702040204020203" pitchFamily="34" charset="0"/>
                  </a:rPr>
                  <a:t>ÅRHUS</a:t>
                </a:r>
              </a:p>
            </p:txBody>
          </p:sp>
          <p:sp>
            <p:nvSpPr>
              <p:cNvPr id="26" name="Rektangel 15">
                <a:extLst>
                  <a:ext uri="{FF2B5EF4-FFF2-40B4-BE49-F238E27FC236}">
                    <a16:creationId xmlns:a16="http://schemas.microsoft.com/office/drawing/2014/main" id="{A4DB3284-9BD2-AF68-4092-9E443FB2F9A5}"/>
                  </a:ext>
                </a:extLst>
              </p:cNvPr>
              <p:cNvSpPr/>
              <p:nvPr/>
            </p:nvSpPr>
            <p:spPr>
              <a:xfrm>
                <a:off x="6115930" y="2613205"/>
                <a:ext cx="1205263" cy="386444"/>
              </a:xfrm>
              <a:prstGeom prst="rect">
                <a:avLst/>
              </a:prstGeom>
            </p:spPr>
            <p:txBody>
              <a:bodyPr wrap="square" lIns="0" tIns="0" rIns="0" bIns="0">
                <a:normAutofit/>
              </a:bodyPr>
              <a:lstStyle/>
              <a:p>
                <a:pPr algn="r">
                  <a:lnSpc>
                    <a:spcPts val="2000"/>
                  </a:lnSpc>
                </a:pPr>
                <a:r>
                  <a:rPr lang="da-DK" sz="1600" kern="0" dirty="0">
                    <a:solidFill>
                      <a:srgbClr val="5C9AA9"/>
                    </a:solidFill>
                  </a:rPr>
                  <a:t>Hovedkontor i</a:t>
                </a:r>
              </a:p>
            </p:txBody>
          </p:sp>
        </p:grpSp>
        <p:grpSp>
          <p:nvGrpSpPr>
            <p:cNvPr id="107" name="Grafik 105" descr="Arbejd fra privat skrivebord kontur">
              <a:extLst>
                <a:ext uri="{FF2B5EF4-FFF2-40B4-BE49-F238E27FC236}">
                  <a16:creationId xmlns:a16="http://schemas.microsoft.com/office/drawing/2014/main" id="{01511B21-F167-863C-7174-8A2761498A1F}"/>
                </a:ext>
              </a:extLst>
            </p:cNvPr>
            <p:cNvGrpSpPr/>
            <p:nvPr/>
          </p:nvGrpSpPr>
          <p:grpSpPr>
            <a:xfrm>
              <a:off x="4861548" y="2215010"/>
              <a:ext cx="818626" cy="646208"/>
              <a:chOff x="4861548" y="2215010"/>
              <a:chExt cx="818626" cy="646208"/>
            </a:xfrm>
            <a:solidFill>
              <a:srgbClr val="000000"/>
            </a:solidFill>
          </p:grpSpPr>
          <p:sp>
            <p:nvSpPr>
              <p:cNvPr id="108" name="Kombinationstegning: figur 107">
                <a:extLst>
                  <a:ext uri="{FF2B5EF4-FFF2-40B4-BE49-F238E27FC236}">
                    <a16:creationId xmlns:a16="http://schemas.microsoft.com/office/drawing/2014/main" id="{8F13858D-A02F-0466-2634-54D46AE33705}"/>
                  </a:ext>
                </a:extLst>
              </p:cNvPr>
              <p:cNvSpPr/>
              <p:nvPr/>
            </p:nvSpPr>
            <p:spPr>
              <a:xfrm>
                <a:off x="5302352" y="2215010"/>
                <a:ext cx="335846" cy="283370"/>
              </a:xfrm>
              <a:custGeom>
                <a:avLst/>
                <a:gdLst>
                  <a:gd name="connsiteX0" fmla="*/ 12057 w 335846"/>
                  <a:gd name="connsiteY0" fmla="*/ 178419 h 283370"/>
                  <a:gd name="connsiteX1" fmla="*/ 20990 w 335846"/>
                  <a:gd name="connsiteY1" fmla="*/ 178874 h 283370"/>
                  <a:gd name="connsiteX2" fmla="*/ 20990 w 335846"/>
                  <a:gd name="connsiteY2" fmla="*/ 20990 h 283370"/>
                  <a:gd name="connsiteX3" fmla="*/ 314856 w 335846"/>
                  <a:gd name="connsiteY3" fmla="*/ 20990 h 283370"/>
                  <a:gd name="connsiteX4" fmla="*/ 314856 w 335846"/>
                  <a:gd name="connsiteY4" fmla="*/ 199409 h 283370"/>
                  <a:gd name="connsiteX5" fmla="*/ 71190 w 335846"/>
                  <a:gd name="connsiteY5" fmla="*/ 199409 h 283370"/>
                  <a:gd name="connsiteX6" fmla="*/ 90403 w 335846"/>
                  <a:gd name="connsiteY6" fmla="*/ 220399 h 283370"/>
                  <a:gd name="connsiteX7" fmla="*/ 157428 w 335846"/>
                  <a:gd name="connsiteY7" fmla="*/ 220399 h 283370"/>
                  <a:gd name="connsiteX8" fmla="*/ 157428 w 335846"/>
                  <a:gd name="connsiteY8" fmla="*/ 262380 h 283370"/>
                  <a:gd name="connsiteX9" fmla="*/ 106412 w 335846"/>
                  <a:gd name="connsiteY9" fmla="*/ 262380 h 283370"/>
                  <a:gd name="connsiteX10" fmla="*/ 110910 w 335846"/>
                  <a:gd name="connsiteY10" fmla="*/ 283371 h 283370"/>
                  <a:gd name="connsiteX11" fmla="*/ 230874 w 335846"/>
                  <a:gd name="connsiteY11" fmla="*/ 283371 h 283370"/>
                  <a:gd name="connsiteX12" fmla="*/ 230874 w 335846"/>
                  <a:gd name="connsiteY12" fmla="*/ 262380 h 283370"/>
                  <a:gd name="connsiteX13" fmla="*/ 178419 w 335846"/>
                  <a:gd name="connsiteY13" fmla="*/ 262380 h 283370"/>
                  <a:gd name="connsiteX14" fmla="*/ 178419 w 335846"/>
                  <a:gd name="connsiteY14" fmla="*/ 220399 h 283370"/>
                  <a:gd name="connsiteX15" fmla="*/ 325351 w 335846"/>
                  <a:gd name="connsiteY15" fmla="*/ 220399 h 283370"/>
                  <a:gd name="connsiteX16" fmla="*/ 335847 w 335846"/>
                  <a:gd name="connsiteY16" fmla="*/ 209909 h 283370"/>
                  <a:gd name="connsiteX17" fmla="*/ 335847 w 335846"/>
                  <a:gd name="connsiteY17" fmla="*/ 209904 h 283370"/>
                  <a:gd name="connsiteX18" fmla="*/ 335847 w 335846"/>
                  <a:gd name="connsiteY18" fmla="*/ 10495 h 283370"/>
                  <a:gd name="connsiteX19" fmla="*/ 325357 w 335846"/>
                  <a:gd name="connsiteY19" fmla="*/ 0 h 283370"/>
                  <a:gd name="connsiteX20" fmla="*/ 325351 w 335846"/>
                  <a:gd name="connsiteY20" fmla="*/ 0 h 283370"/>
                  <a:gd name="connsiteX21" fmla="*/ 10495 w 335846"/>
                  <a:gd name="connsiteY21" fmla="*/ 0 h 283370"/>
                  <a:gd name="connsiteX22" fmla="*/ 0 w 335846"/>
                  <a:gd name="connsiteY22" fmla="*/ 10490 h 283370"/>
                  <a:gd name="connsiteX23" fmla="*/ 0 w 335846"/>
                  <a:gd name="connsiteY23" fmla="*/ 10495 h 283370"/>
                  <a:gd name="connsiteX24" fmla="*/ 0 w 335846"/>
                  <a:gd name="connsiteY24" fmla="*/ 178419 h 28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5846" h="283370">
                    <a:moveTo>
                      <a:pt x="12057" y="178419"/>
                    </a:moveTo>
                    <a:cubicBezTo>
                      <a:pt x="15064" y="178419"/>
                      <a:pt x="18040" y="178593"/>
                      <a:pt x="20990" y="178874"/>
                    </a:cubicBezTo>
                    <a:lnTo>
                      <a:pt x="20990" y="20990"/>
                    </a:lnTo>
                    <a:lnTo>
                      <a:pt x="314856" y="20990"/>
                    </a:lnTo>
                    <a:lnTo>
                      <a:pt x="314856" y="199409"/>
                    </a:lnTo>
                    <a:lnTo>
                      <a:pt x="71190" y="199409"/>
                    </a:lnTo>
                    <a:cubicBezTo>
                      <a:pt x="78607" y="205406"/>
                      <a:pt x="85084" y="212482"/>
                      <a:pt x="90403" y="220399"/>
                    </a:cubicBezTo>
                    <a:lnTo>
                      <a:pt x="157428" y="220399"/>
                    </a:lnTo>
                    <a:lnTo>
                      <a:pt x="157428" y="262380"/>
                    </a:lnTo>
                    <a:lnTo>
                      <a:pt x="106412" y="262380"/>
                    </a:lnTo>
                    <a:lnTo>
                      <a:pt x="110910" y="283371"/>
                    </a:lnTo>
                    <a:lnTo>
                      <a:pt x="230874" y="283371"/>
                    </a:lnTo>
                    <a:lnTo>
                      <a:pt x="230874" y="262380"/>
                    </a:lnTo>
                    <a:lnTo>
                      <a:pt x="178419" y="262380"/>
                    </a:lnTo>
                    <a:lnTo>
                      <a:pt x="178419" y="220399"/>
                    </a:lnTo>
                    <a:lnTo>
                      <a:pt x="325351" y="220399"/>
                    </a:lnTo>
                    <a:cubicBezTo>
                      <a:pt x="331146" y="220400"/>
                      <a:pt x="335845" y="215705"/>
                      <a:pt x="335847" y="209909"/>
                    </a:cubicBezTo>
                    <a:cubicBezTo>
                      <a:pt x="335847" y="209907"/>
                      <a:pt x="335847" y="209906"/>
                      <a:pt x="335847" y="209904"/>
                    </a:cubicBezTo>
                    <a:lnTo>
                      <a:pt x="335847" y="10495"/>
                    </a:lnTo>
                    <a:cubicBezTo>
                      <a:pt x="335848" y="4701"/>
                      <a:pt x="331151" y="1"/>
                      <a:pt x="325357" y="0"/>
                    </a:cubicBezTo>
                    <a:cubicBezTo>
                      <a:pt x="325355" y="0"/>
                      <a:pt x="325353" y="0"/>
                      <a:pt x="325351" y="0"/>
                    </a:cubicBezTo>
                    <a:lnTo>
                      <a:pt x="10495" y="0"/>
                    </a:lnTo>
                    <a:cubicBezTo>
                      <a:pt x="4700" y="-1"/>
                      <a:pt x="1" y="4695"/>
                      <a:pt x="0" y="10490"/>
                    </a:cubicBezTo>
                    <a:cubicBezTo>
                      <a:pt x="0" y="10492"/>
                      <a:pt x="0" y="10493"/>
                      <a:pt x="0" y="10495"/>
                    </a:cubicBezTo>
                    <a:lnTo>
                      <a:pt x="0" y="178419"/>
                    </a:lnTo>
                    <a:close/>
                  </a:path>
                </a:pathLst>
              </a:custGeom>
              <a:solidFill>
                <a:srgbClr val="5C9AA9"/>
              </a:solidFill>
              <a:ln w="10418" cap="flat">
                <a:noFill/>
                <a:prstDash val="solid"/>
                <a:miter/>
              </a:ln>
            </p:spPr>
            <p:txBody>
              <a:bodyPr rtlCol="0" anchor="ctr"/>
              <a:lstStyle/>
              <a:p>
                <a:endParaRPr lang="da-DK"/>
              </a:p>
            </p:txBody>
          </p:sp>
          <p:sp>
            <p:nvSpPr>
              <p:cNvPr id="109" name="Kombinationstegning: figur 108">
                <a:extLst>
                  <a:ext uri="{FF2B5EF4-FFF2-40B4-BE49-F238E27FC236}">
                    <a16:creationId xmlns:a16="http://schemas.microsoft.com/office/drawing/2014/main" id="{8FA158C9-BEEE-6A0F-925F-D1E588264BDB}"/>
                  </a:ext>
                </a:extLst>
              </p:cNvPr>
              <p:cNvSpPr/>
              <p:nvPr/>
            </p:nvSpPr>
            <p:spPr>
              <a:xfrm>
                <a:off x="4903529" y="2215010"/>
                <a:ext cx="335846" cy="283370"/>
              </a:xfrm>
              <a:custGeom>
                <a:avLst/>
                <a:gdLst>
                  <a:gd name="connsiteX0" fmla="*/ 10495 w 335846"/>
                  <a:gd name="connsiteY0" fmla="*/ 220399 h 283370"/>
                  <a:gd name="connsiteX1" fmla="*/ 157428 w 335846"/>
                  <a:gd name="connsiteY1" fmla="*/ 220399 h 283370"/>
                  <a:gd name="connsiteX2" fmla="*/ 157428 w 335846"/>
                  <a:gd name="connsiteY2" fmla="*/ 262380 h 283370"/>
                  <a:gd name="connsiteX3" fmla="*/ 104931 w 335846"/>
                  <a:gd name="connsiteY3" fmla="*/ 262380 h 283370"/>
                  <a:gd name="connsiteX4" fmla="*/ 104931 w 335846"/>
                  <a:gd name="connsiteY4" fmla="*/ 283371 h 283370"/>
                  <a:gd name="connsiteX5" fmla="*/ 224932 w 335846"/>
                  <a:gd name="connsiteY5" fmla="*/ 283371 h 283370"/>
                  <a:gd name="connsiteX6" fmla="*/ 229429 w 335846"/>
                  <a:gd name="connsiteY6" fmla="*/ 262380 h 283370"/>
                  <a:gd name="connsiteX7" fmla="*/ 178419 w 335846"/>
                  <a:gd name="connsiteY7" fmla="*/ 262380 h 283370"/>
                  <a:gd name="connsiteX8" fmla="*/ 178419 w 335846"/>
                  <a:gd name="connsiteY8" fmla="*/ 220399 h 283370"/>
                  <a:gd name="connsiteX9" fmla="*/ 245436 w 335846"/>
                  <a:gd name="connsiteY9" fmla="*/ 220399 h 283370"/>
                  <a:gd name="connsiteX10" fmla="*/ 264646 w 335846"/>
                  <a:gd name="connsiteY10" fmla="*/ 199409 h 283370"/>
                  <a:gd name="connsiteX11" fmla="*/ 20990 w 335846"/>
                  <a:gd name="connsiteY11" fmla="*/ 199409 h 283370"/>
                  <a:gd name="connsiteX12" fmla="*/ 20990 w 335846"/>
                  <a:gd name="connsiteY12" fmla="*/ 20990 h 283370"/>
                  <a:gd name="connsiteX13" fmla="*/ 314856 w 335846"/>
                  <a:gd name="connsiteY13" fmla="*/ 20990 h 283370"/>
                  <a:gd name="connsiteX14" fmla="*/ 314856 w 335846"/>
                  <a:gd name="connsiteY14" fmla="*/ 178874 h 283370"/>
                  <a:gd name="connsiteX15" fmla="*/ 323781 w 335846"/>
                  <a:gd name="connsiteY15" fmla="*/ 178419 h 283370"/>
                  <a:gd name="connsiteX16" fmla="*/ 335847 w 335846"/>
                  <a:gd name="connsiteY16" fmla="*/ 178419 h 283370"/>
                  <a:gd name="connsiteX17" fmla="*/ 335847 w 335846"/>
                  <a:gd name="connsiteY17" fmla="*/ 10495 h 283370"/>
                  <a:gd name="connsiteX18" fmla="*/ 325357 w 335846"/>
                  <a:gd name="connsiteY18" fmla="*/ 0 h 283370"/>
                  <a:gd name="connsiteX19" fmla="*/ 325351 w 335846"/>
                  <a:gd name="connsiteY19" fmla="*/ 0 h 283370"/>
                  <a:gd name="connsiteX20" fmla="*/ 10495 w 335846"/>
                  <a:gd name="connsiteY20" fmla="*/ 0 h 283370"/>
                  <a:gd name="connsiteX21" fmla="*/ 0 w 335846"/>
                  <a:gd name="connsiteY21" fmla="*/ 10489 h 283370"/>
                  <a:gd name="connsiteX22" fmla="*/ 0 w 335846"/>
                  <a:gd name="connsiteY22" fmla="*/ 10495 h 283370"/>
                  <a:gd name="connsiteX23" fmla="*/ 0 w 335846"/>
                  <a:gd name="connsiteY23" fmla="*/ 209904 h 283370"/>
                  <a:gd name="connsiteX24" fmla="*/ 10489 w 335846"/>
                  <a:gd name="connsiteY24" fmla="*/ 220399 h 283370"/>
                  <a:gd name="connsiteX25" fmla="*/ 10495 w 335846"/>
                  <a:gd name="connsiteY25" fmla="*/ 220399 h 28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5846" h="283370">
                    <a:moveTo>
                      <a:pt x="10495" y="220399"/>
                    </a:moveTo>
                    <a:lnTo>
                      <a:pt x="157428" y="220399"/>
                    </a:lnTo>
                    <a:lnTo>
                      <a:pt x="157428" y="262380"/>
                    </a:lnTo>
                    <a:lnTo>
                      <a:pt x="104931" y="262380"/>
                    </a:lnTo>
                    <a:lnTo>
                      <a:pt x="104931" y="283371"/>
                    </a:lnTo>
                    <a:lnTo>
                      <a:pt x="224932" y="283371"/>
                    </a:lnTo>
                    <a:lnTo>
                      <a:pt x="229429" y="262380"/>
                    </a:lnTo>
                    <a:lnTo>
                      <a:pt x="178419" y="262380"/>
                    </a:lnTo>
                    <a:lnTo>
                      <a:pt x="178419" y="220399"/>
                    </a:lnTo>
                    <a:lnTo>
                      <a:pt x="245436" y="220399"/>
                    </a:lnTo>
                    <a:cubicBezTo>
                      <a:pt x="250754" y="212482"/>
                      <a:pt x="257229" y="205406"/>
                      <a:pt x="264646" y="199409"/>
                    </a:cubicBezTo>
                    <a:lnTo>
                      <a:pt x="20990" y="199409"/>
                    </a:lnTo>
                    <a:lnTo>
                      <a:pt x="20990" y="20990"/>
                    </a:lnTo>
                    <a:lnTo>
                      <a:pt x="314856" y="20990"/>
                    </a:lnTo>
                    <a:lnTo>
                      <a:pt x="314856" y="178874"/>
                    </a:lnTo>
                    <a:cubicBezTo>
                      <a:pt x="317804" y="178590"/>
                      <a:pt x="320777" y="178419"/>
                      <a:pt x="323781" y="178419"/>
                    </a:cubicBezTo>
                    <a:lnTo>
                      <a:pt x="335847" y="178419"/>
                    </a:lnTo>
                    <a:lnTo>
                      <a:pt x="335847" y="10495"/>
                    </a:lnTo>
                    <a:cubicBezTo>
                      <a:pt x="335848" y="4700"/>
                      <a:pt x="331151" y="1"/>
                      <a:pt x="325357" y="0"/>
                    </a:cubicBezTo>
                    <a:cubicBezTo>
                      <a:pt x="325355" y="0"/>
                      <a:pt x="325354" y="0"/>
                      <a:pt x="325351" y="0"/>
                    </a:cubicBezTo>
                    <a:lnTo>
                      <a:pt x="10495" y="0"/>
                    </a:lnTo>
                    <a:cubicBezTo>
                      <a:pt x="4700" y="-2"/>
                      <a:pt x="1" y="4695"/>
                      <a:pt x="0" y="10489"/>
                    </a:cubicBezTo>
                    <a:cubicBezTo>
                      <a:pt x="0" y="10491"/>
                      <a:pt x="0" y="10493"/>
                      <a:pt x="0" y="10495"/>
                    </a:cubicBezTo>
                    <a:lnTo>
                      <a:pt x="0" y="209904"/>
                    </a:lnTo>
                    <a:cubicBezTo>
                      <a:pt x="-2" y="215699"/>
                      <a:pt x="4695" y="220397"/>
                      <a:pt x="10489" y="220399"/>
                    </a:cubicBezTo>
                    <a:cubicBezTo>
                      <a:pt x="10491" y="220399"/>
                      <a:pt x="10493" y="220399"/>
                      <a:pt x="10495" y="220399"/>
                    </a:cubicBezTo>
                    <a:close/>
                  </a:path>
                </a:pathLst>
              </a:custGeom>
              <a:solidFill>
                <a:srgbClr val="5C9AA9"/>
              </a:solidFill>
              <a:ln w="10418" cap="flat">
                <a:noFill/>
                <a:prstDash val="solid"/>
                <a:miter/>
              </a:ln>
            </p:spPr>
            <p:txBody>
              <a:bodyPr rtlCol="0" anchor="ctr"/>
              <a:lstStyle/>
              <a:p>
                <a:endParaRPr lang="da-DK"/>
              </a:p>
            </p:txBody>
          </p:sp>
          <p:sp>
            <p:nvSpPr>
              <p:cNvPr id="110" name="Kombinationstegning: figur 109">
                <a:extLst>
                  <a:ext uri="{FF2B5EF4-FFF2-40B4-BE49-F238E27FC236}">
                    <a16:creationId xmlns:a16="http://schemas.microsoft.com/office/drawing/2014/main" id="{48054787-1CEB-1526-E88F-ED0E0DD2106C}"/>
                  </a:ext>
                </a:extLst>
              </p:cNvPr>
              <p:cNvSpPr/>
              <p:nvPr/>
            </p:nvSpPr>
            <p:spPr>
              <a:xfrm>
                <a:off x="4861548" y="2519371"/>
                <a:ext cx="262415" cy="341846"/>
              </a:xfrm>
              <a:custGeom>
                <a:avLst/>
                <a:gdLst>
                  <a:gd name="connsiteX0" fmla="*/ 262415 w 262415"/>
                  <a:gd name="connsiteY0" fmla="*/ 0 h 341846"/>
                  <a:gd name="connsiteX1" fmla="*/ 10495 w 262415"/>
                  <a:gd name="connsiteY1" fmla="*/ 0 h 341846"/>
                  <a:gd name="connsiteX2" fmla="*/ 0 w 262415"/>
                  <a:gd name="connsiteY2" fmla="*/ 10495 h 341846"/>
                  <a:gd name="connsiteX3" fmla="*/ 10495 w 262415"/>
                  <a:gd name="connsiteY3" fmla="*/ 20990 h 341846"/>
                  <a:gd name="connsiteX4" fmla="*/ 92692 w 262415"/>
                  <a:gd name="connsiteY4" fmla="*/ 20990 h 341846"/>
                  <a:gd name="connsiteX5" fmla="*/ 42558 w 262415"/>
                  <a:gd name="connsiteY5" fmla="*/ 341847 h 341846"/>
                  <a:gd name="connsiteX6" fmla="*/ 63798 w 262415"/>
                  <a:gd name="connsiteY6" fmla="*/ 341847 h 341846"/>
                  <a:gd name="connsiteX7" fmla="*/ 113932 w 262415"/>
                  <a:gd name="connsiteY7" fmla="*/ 20990 h 341846"/>
                  <a:gd name="connsiteX8" fmla="*/ 257918 w 262415"/>
                  <a:gd name="connsiteY8" fmla="*/ 20990 h 3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415" h="341846">
                    <a:moveTo>
                      <a:pt x="262415" y="0"/>
                    </a:moveTo>
                    <a:lnTo>
                      <a:pt x="10495" y="0"/>
                    </a:lnTo>
                    <a:cubicBezTo>
                      <a:pt x="4699" y="0"/>
                      <a:pt x="0" y="4699"/>
                      <a:pt x="0" y="10495"/>
                    </a:cubicBezTo>
                    <a:cubicBezTo>
                      <a:pt x="0" y="16292"/>
                      <a:pt x="4699" y="20990"/>
                      <a:pt x="10495" y="20990"/>
                    </a:cubicBezTo>
                    <a:lnTo>
                      <a:pt x="92692" y="20990"/>
                    </a:lnTo>
                    <a:lnTo>
                      <a:pt x="42558" y="341847"/>
                    </a:lnTo>
                    <a:lnTo>
                      <a:pt x="63798" y="341847"/>
                    </a:lnTo>
                    <a:lnTo>
                      <a:pt x="113932" y="20990"/>
                    </a:lnTo>
                    <a:lnTo>
                      <a:pt x="257918" y="20990"/>
                    </a:lnTo>
                    <a:close/>
                  </a:path>
                </a:pathLst>
              </a:custGeom>
              <a:solidFill>
                <a:srgbClr val="5C9AA9"/>
              </a:solidFill>
              <a:ln w="10418" cap="flat">
                <a:noFill/>
                <a:prstDash val="solid"/>
                <a:miter/>
              </a:ln>
            </p:spPr>
            <p:txBody>
              <a:bodyPr rtlCol="0" anchor="ctr"/>
              <a:lstStyle/>
              <a:p>
                <a:endParaRPr lang="da-DK"/>
              </a:p>
            </p:txBody>
          </p:sp>
          <p:sp>
            <p:nvSpPr>
              <p:cNvPr id="111" name="Kombinationstegning: figur 110">
                <a:extLst>
                  <a:ext uri="{FF2B5EF4-FFF2-40B4-BE49-F238E27FC236}">
                    <a16:creationId xmlns:a16="http://schemas.microsoft.com/office/drawing/2014/main" id="{E27B02BB-11BE-F3ED-ADB9-CF50C086C895}"/>
                  </a:ext>
                </a:extLst>
              </p:cNvPr>
              <p:cNvSpPr/>
              <p:nvPr/>
            </p:nvSpPr>
            <p:spPr>
              <a:xfrm>
                <a:off x="5417760" y="2519371"/>
                <a:ext cx="262414" cy="341847"/>
              </a:xfrm>
              <a:custGeom>
                <a:avLst/>
                <a:gdLst>
                  <a:gd name="connsiteX0" fmla="*/ 251920 w 262414"/>
                  <a:gd name="connsiteY0" fmla="*/ 0 h 341847"/>
                  <a:gd name="connsiteX1" fmla="*/ 0 w 262414"/>
                  <a:gd name="connsiteY1" fmla="*/ 0 h 341847"/>
                  <a:gd name="connsiteX2" fmla="*/ 4498 w 262414"/>
                  <a:gd name="connsiteY2" fmla="*/ 20990 h 341847"/>
                  <a:gd name="connsiteX3" fmla="*/ 148482 w 262414"/>
                  <a:gd name="connsiteY3" fmla="*/ 20990 h 341847"/>
                  <a:gd name="connsiteX4" fmla="*/ 198616 w 262414"/>
                  <a:gd name="connsiteY4" fmla="*/ 341848 h 341847"/>
                  <a:gd name="connsiteX5" fmla="*/ 219856 w 262414"/>
                  <a:gd name="connsiteY5" fmla="*/ 341848 h 341847"/>
                  <a:gd name="connsiteX6" fmla="*/ 169722 w 262414"/>
                  <a:gd name="connsiteY6" fmla="*/ 20990 h 341847"/>
                  <a:gd name="connsiteX7" fmla="*/ 251920 w 262414"/>
                  <a:gd name="connsiteY7" fmla="*/ 20990 h 341847"/>
                  <a:gd name="connsiteX8" fmla="*/ 262415 w 262414"/>
                  <a:gd name="connsiteY8" fmla="*/ 10495 h 341847"/>
                  <a:gd name="connsiteX9" fmla="*/ 251920 w 262414"/>
                  <a:gd name="connsiteY9" fmla="*/ 0 h 34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414" h="341847">
                    <a:moveTo>
                      <a:pt x="251920" y="0"/>
                    </a:moveTo>
                    <a:lnTo>
                      <a:pt x="0" y="0"/>
                    </a:lnTo>
                    <a:lnTo>
                      <a:pt x="4498" y="20990"/>
                    </a:lnTo>
                    <a:lnTo>
                      <a:pt x="148482" y="20990"/>
                    </a:lnTo>
                    <a:lnTo>
                      <a:pt x="198616" y="341848"/>
                    </a:lnTo>
                    <a:lnTo>
                      <a:pt x="219856" y="341848"/>
                    </a:lnTo>
                    <a:lnTo>
                      <a:pt x="169722" y="20990"/>
                    </a:lnTo>
                    <a:lnTo>
                      <a:pt x="251920" y="20990"/>
                    </a:lnTo>
                    <a:cubicBezTo>
                      <a:pt x="257716" y="20990"/>
                      <a:pt x="262415" y="16292"/>
                      <a:pt x="262415" y="10495"/>
                    </a:cubicBezTo>
                    <a:cubicBezTo>
                      <a:pt x="262415" y="4699"/>
                      <a:pt x="257716" y="0"/>
                      <a:pt x="251920" y="0"/>
                    </a:cubicBezTo>
                    <a:close/>
                  </a:path>
                </a:pathLst>
              </a:custGeom>
              <a:solidFill>
                <a:srgbClr val="5C9AA9"/>
              </a:solidFill>
              <a:ln w="10418" cap="flat">
                <a:noFill/>
                <a:prstDash val="solid"/>
                <a:miter/>
              </a:ln>
            </p:spPr>
            <p:txBody>
              <a:bodyPr rtlCol="0" anchor="ctr"/>
              <a:lstStyle/>
              <a:p>
                <a:endParaRPr lang="da-DK"/>
              </a:p>
            </p:txBody>
          </p:sp>
          <p:sp>
            <p:nvSpPr>
              <p:cNvPr id="112" name="Kombinationstegning: figur 111">
                <a:extLst>
                  <a:ext uri="{FF2B5EF4-FFF2-40B4-BE49-F238E27FC236}">
                    <a16:creationId xmlns:a16="http://schemas.microsoft.com/office/drawing/2014/main" id="{BC2826F4-096E-6893-8EE3-2E101993CBC5}"/>
                  </a:ext>
                </a:extLst>
              </p:cNvPr>
              <p:cNvSpPr/>
              <p:nvPr/>
            </p:nvSpPr>
            <p:spPr>
              <a:xfrm>
                <a:off x="5117836" y="2414418"/>
                <a:ext cx="306032" cy="446800"/>
              </a:xfrm>
              <a:custGeom>
                <a:avLst/>
                <a:gdLst>
                  <a:gd name="connsiteX0" fmla="*/ 72200 w 306032"/>
                  <a:gd name="connsiteY0" fmla="*/ 314785 h 446800"/>
                  <a:gd name="connsiteX1" fmla="*/ 55034 w 306032"/>
                  <a:gd name="connsiteY1" fmla="*/ 446800 h 446800"/>
                  <a:gd name="connsiteX2" fmla="*/ 76202 w 306032"/>
                  <a:gd name="connsiteY2" fmla="*/ 446800 h 446800"/>
                  <a:gd name="connsiteX3" fmla="*/ 93358 w 306032"/>
                  <a:gd name="connsiteY3" fmla="*/ 314857 h 446800"/>
                  <a:gd name="connsiteX4" fmla="*/ 212690 w 306032"/>
                  <a:gd name="connsiteY4" fmla="*/ 314857 h 446800"/>
                  <a:gd name="connsiteX5" fmla="*/ 229846 w 306032"/>
                  <a:gd name="connsiteY5" fmla="*/ 446801 h 446800"/>
                  <a:gd name="connsiteX6" fmla="*/ 251014 w 306032"/>
                  <a:gd name="connsiteY6" fmla="*/ 446801 h 446800"/>
                  <a:gd name="connsiteX7" fmla="*/ 233848 w 306032"/>
                  <a:gd name="connsiteY7" fmla="*/ 314785 h 446800"/>
                  <a:gd name="connsiteX8" fmla="*/ 306022 w 306032"/>
                  <a:gd name="connsiteY8" fmla="*/ 240214 h 446800"/>
                  <a:gd name="connsiteX9" fmla="*/ 304395 w 306032"/>
                  <a:gd name="connsiteY9" fmla="*/ 225995 h 446800"/>
                  <a:gd name="connsiteX10" fmla="*/ 268410 w 306032"/>
                  <a:gd name="connsiteY10" fmla="*/ 58072 h 446800"/>
                  <a:gd name="connsiteX11" fmla="*/ 196573 w 306032"/>
                  <a:gd name="connsiteY11" fmla="*/ 0 h 446800"/>
                  <a:gd name="connsiteX12" fmla="*/ 109475 w 306032"/>
                  <a:gd name="connsiteY12" fmla="*/ 0 h 446800"/>
                  <a:gd name="connsiteX13" fmla="*/ 37638 w 306032"/>
                  <a:gd name="connsiteY13" fmla="*/ 58072 h 446800"/>
                  <a:gd name="connsiteX14" fmla="*/ 1653 w 306032"/>
                  <a:gd name="connsiteY14" fmla="*/ 225995 h 446800"/>
                  <a:gd name="connsiteX15" fmla="*/ 57981 w 306032"/>
                  <a:gd name="connsiteY15" fmla="*/ 313157 h 446800"/>
                  <a:gd name="connsiteX16" fmla="*/ 72200 w 306032"/>
                  <a:gd name="connsiteY16" fmla="*/ 314785 h 446800"/>
                  <a:gd name="connsiteX17" fmla="*/ 22183 w 306032"/>
                  <a:gd name="connsiteY17" fmla="*/ 230403 h 446800"/>
                  <a:gd name="connsiteX18" fmla="*/ 58168 w 306032"/>
                  <a:gd name="connsiteY18" fmla="*/ 62480 h 446800"/>
                  <a:gd name="connsiteX19" fmla="*/ 109475 w 306032"/>
                  <a:gd name="connsiteY19" fmla="*/ 20991 h 446800"/>
                  <a:gd name="connsiteX20" fmla="*/ 196573 w 306032"/>
                  <a:gd name="connsiteY20" fmla="*/ 20991 h 446800"/>
                  <a:gd name="connsiteX21" fmla="*/ 247885 w 306032"/>
                  <a:gd name="connsiteY21" fmla="*/ 62480 h 446800"/>
                  <a:gd name="connsiteX22" fmla="*/ 283866 w 306032"/>
                  <a:gd name="connsiteY22" fmla="*/ 230403 h 446800"/>
                  <a:gd name="connsiteX23" fmla="*/ 243555 w 306032"/>
                  <a:gd name="connsiteY23" fmla="*/ 292702 h 446800"/>
                  <a:gd name="connsiteX24" fmla="*/ 232558 w 306032"/>
                  <a:gd name="connsiteY24" fmla="*/ 293867 h 446800"/>
                  <a:gd name="connsiteX25" fmla="*/ 73490 w 306032"/>
                  <a:gd name="connsiteY25" fmla="*/ 293867 h 446800"/>
                  <a:gd name="connsiteX26" fmla="*/ 21018 w 306032"/>
                  <a:gd name="connsiteY26" fmla="*/ 241400 h 446800"/>
                  <a:gd name="connsiteX27" fmla="*/ 22183 w 306032"/>
                  <a:gd name="connsiteY27" fmla="*/ 230403 h 44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6032" h="446800">
                    <a:moveTo>
                      <a:pt x="72200" y="314785"/>
                    </a:moveTo>
                    <a:lnTo>
                      <a:pt x="55034" y="446800"/>
                    </a:lnTo>
                    <a:lnTo>
                      <a:pt x="76202" y="446800"/>
                    </a:lnTo>
                    <a:lnTo>
                      <a:pt x="93358" y="314857"/>
                    </a:lnTo>
                    <a:lnTo>
                      <a:pt x="212690" y="314857"/>
                    </a:lnTo>
                    <a:lnTo>
                      <a:pt x="229846" y="446801"/>
                    </a:lnTo>
                    <a:lnTo>
                      <a:pt x="251014" y="446801"/>
                    </a:lnTo>
                    <a:lnTo>
                      <a:pt x="233848" y="314785"/>
                    </a:lnTo>
                    <a:cubicBezTo>
                      <a:pt x="274371" y="314124"/>
                      <a:pt x="306685" y="280737"/>
                      <a:pt x="306022" y="240214"/>
                    </a:cubicBezTo>
                    <a:cubicBezTo>
                      <a:pt x="305945" y="235434"/>
                      <a:pt x="305399" y="230671"/>
                      <a:pt x="304395" y="225995"/>
                    </a:cubicBezTo>
                    <a:lnTo>
                      <a:pt x="268410" y="58072"/>
                    </a:lnTo>
                    <a:cubicBezTo>
                      <a:pt x="261018" y="24281"/>
                      <a:pt x="231163" y="146"/>
                      <a:pt x="196573" y="0"/>
                    </a:cubicBezTo>
                    <a:lnTo>
                      <a:pt x="109475" y="0"/>
                    </a:lnTo>
                    <a:cubicBezTo>
                      <a:pt x="74884" y="145"/>
                      <a:pt x="45028" y="24280"/>
                      <a:pt x="37638" y="58072"/>
                    </a:cubicBezTo>
                    <a:lnTo>
                      <a:pt x="1653" y="225995"/>
                    </a:lnTo>
                    <a:cubicBezTo>
                      <a:pt x="-6862" y="265619"/>
                      <a:pt x="18357" y="304643"/>
                      <a:pt x="57981" y="313157"/>
                    </a:cubicBezTo>
                    <a:cubicBezTo>
                      <a:pt x="62656" y="314161"/>
                      <a:pt x="67418" y="314707"/>
                      <a:pt x="72200" y="314785"/>
                    </a:cubicBezTo>
                    <a:close/>
                    <a:moveTo>
                      <a:pt x="22183" y="230403"/>
                    </a:moveTo>
                    <a:lnTo>
                      <a:pt x="58168" y="62480"/>
                    </a:lnTo>
                    <a:cubicBezTo>
                      <a:pt x="63438" y="38339"/>
                      <a:pt x="84765" y="21093"/>
                      <a:pt x="109475" y="20991"/>
                    </a:cubicBezTo>
                    <a:lnTo>
                      <a:pt x="196573" y="20991"/>
                    </a:lnTo>
                    <a:cubicBezTo>
                      <a:pt x="221284" y="21095"/>
                      <a:pt x="242610" y="38339"/>
                      <a:pt x="247885" y="62480"/>
                    </a:cubicBezTo>
                    <a:lnTo>
                      <a:pt x="283866" y="230403"/>
                    </a:lnTo>
                    <a:cubicBezTo>
                      <a:pt x="289938" y="258738"/>
                      <a:pt x="271890" y="286630"/>
                      <a:pt x="243555" y="292702"/>
                    </a:cubicBezTo>
                    <a:cubicBezTo>
                      <a:pt x="239940" y="293476"/>
                      <a:pt x="236255" y="293867"/>
                      <a:pt x="232558" y="293867"/>
                    </a:cubicBezTo>
                    <a:lnTo>
                      <a:pt x="73490" y="293867"/>
                    </a:lnTo>
                    <a:cubicBezTo>
                      <a:pt x="44512" y="293869"/>
                      <a:pt x="21019" y="270379"/>
                      <a:pt x="21018" y="241400"/>
                    </a:cubicBezTo>
                    <a:cubicBezTo>
                      <a:pt x="21018" y="237704"/>
                      <a:pt x="21408" y="234018"/>
                      <a:pt x="22183" y="230403"/>
                    </a:cubicBezTo>
                    <a:close/>
                  </a:path>
                </a:pathLst>
              </a:custGeom>
              <a:solidFill>
                <a:srgbClr val="A3B6BD"/>
              </a:solidFill>
              <a:ln w="10418" cap="flat">
                <a:noFill/>
                <a:prstDash val="solid"/>
                <a:miter/>
              </a:ln>
            </p:spPr>
            <p:txBody>
              <a:bodyPr rtlCol="0" anchor="ctr"/>
              <a:lstStyle/>
              <a:p>
                <a:endParaRPr lang="da-DK"/>
              </a:p>
            </p:txBody>
          </p:sp>
        </p:grpSp>
      </p:grpSp>
      <p:grpSp>
        <p:nvGrpSpPr>
          <p:cNvPr id="151" name="Gruppe 150">
            <a:extLst>
              <a:ext uri="{FF2B5EF4-FFF2-40B4-BE49-F238E27FC236}">
                <a16:creationId xmlns:a16="http://schemas.microsoft.com/office/drawing/2014/main" id="{C8E44871-15C3-D272-8920-8552457E4D7D}"/>
              </a:ext>
            </a:extLst>
          </p:cNvPr>
          <p:cNvGrpSpPr/>
          <p:nvPr/>
        </p:nvGrpSpPr>
        <p:grpSpPr>
          <a:xfrm>
            <a:off x="8270089" y="1698068"/>
            <a:ext cx="3010689" cy="1593899"/>
            <a:chOff x="8306272" y="1701430"/>
            <a:chExt cx="3010689" cy="1593899"/>
          </a:xfrm>
        </p:grpSpPr>
        <p:sp>
          <p:nvSpPr>
            <p:cNvPr id="123" name="Rektangel: afrundede hjørner 122">
              <a:extLst>
                <a:ext uri="{FF2B5EF4-FFF2-40B4-BE49-F238E27FC236}">
                  <a16:creationId xmlns:a16="http://schemas.microsoft.com/office/drawing/2014/main" id="{9B122EE1-60A6-35B0-BC00-CAF8F61A505D}"/>
                </a:ext>
              </a:extLst>
            </p:cNvPr>
            <p:cNvSpPr/>
            <p:nvPr/>
          </p:nvSpPr>
          <p:spPr>
            <a:xfrm>
              <a:off x="8306272" y="1701430"/>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nvGrpSpPr>
            <p:cNvPr id="27" name="Group 141">
              <a:extLst>
                <a:ext uri="{FF2B5EF4-FFF2-40B4-BE49-F238E27FC236}">
                  <a16:creationId xmlns:a16="http://schemas.microsoft.com/office/drawing/2014/main" id="{D03465F2-5151-4893-7A47-30FC095557DC}"/>
                </a:ext>
              </a:extLst>
            </p:cNvPr>
            <p:cNvGrpSpPr/>
            <p:nvPr/>
          </p:nvGrpSpPr>
          <p:grpSpPr>
            <a:xfrm>
              <a:off x="8385982" y="1798527"/>
              <a:ext cx="2668978" cy="1301816"/>
              <a:chOff x="8926574" y="2100990"/>
              <a:chExt cx="2668978" cy="1301816"/>
            </a:xfrm>
          </p:grpSpPr>
          <p:sp>
            <p:nvSpPr>
              <p:cNvPr id="28" name="Rektangel 15">
                <a:extLst>
                  <a:ext uri="{FF2B5EF4-FFF2-40B4-BE49-F238E27FC236}">
                    <a16:creationId xmlns:a16="http://schemas.microsoft.com/office/drawing/2014/main" id="{ADF22727-BED8-F0D9-B4A1-89E34F9FDBF0}"/>
                  </a:ext>
                </a:extLst>
              </p:cNvPr>
              <p:cNvSpPr/>
              <p:nvPr/>
            </p:nvSpPr>
            <p:spPr>
              <a:xfrm>
                <a:off x="9979083" y="3064252"/>
                <a:ext cx="1616469" cy="338554"/>
              </a:xfrm>
              <a:prstGeom prst="rect">
                <a:avLst/>
              </a:prstGeom>
            </p:spPr>
            <p:txBody>
              <a:bodyPr wrap="square" lIns="0" tIns="0" rIns="0" bIns="0">
                <a:normAutofit/>
              </a:bodyPr>
              <a:lstStyle/>
              <a:p>
                <a:pPr algn="ctr"/>
                <a:r>
                  <a:rPr lang="da-DK" sz="2200" dirty="0">
                    <a:solidFill>
                      <a:srgbClr val="5C9AA9"/>
                    </a:solidFill>
                  </a:rPr>
                  <a:t>EKSPERTER</a:t>
                </a:r>
              </a:p>
            </p:txBody>
          </p:sp>
          <p:sp>
            <p:nvSpPr>
              <p:cNvPr id="29" name="TextBox 77">
                <a:extLst>
                  <a:ext uri="{FF2B5EF4-FFF2-40B4-BE49-F238E27FC236}">
                    <a16:creationId xmlns:a16="http://schemas.microsoft.com/office/drawing/2014/main" id="{08114076-704B-1143-DE32-8A951488C744}"/>
                  </a:ext>
                </a:extLst>
              </p:cNvPr>
              <p:cNvSpPr txBox="1"/>
              <p:nvPr/>
            </p:nvSpPr>
            <p:spPr>
              <a:xfrm>
                <a:off x="10052144" y="2100990"/>
                <a:ext cx="1541428" cy="500137"/>
              </a:xfrm>
              <a:prstGeom prst="rect">
                <a:avLst/>
              </a:prstGeom>
              <a:noFill/>
            </p:spPr>
            <p:txBody>
              <a:bodyPr wrap="square">
                <a:normAutofit/>
              </a:bodyPr>
              <a:lstStyle/>
              <a:p>
                <a:r>
                  <a:rPr lang="da-DK" sz="2650" spc="-70" dirty="0">
                    <a:solidFill>
                      <a:srgbClr val="5C9AA9"/>
                    </a:solidFill>
                  </a:rPr>
                  <a:t>Microsoft</a:t>
                </a:r>
                <a:endParaRPr lang="da-DK" sz="2650" dirty="0">
                  <a:solidFill>
                    <a:srgbClr val="5C9AA9"/>
                  </a:solidFill>
                </a:endParaRPr>
              </a:p>
            </p:txBody>
          </p:sp>
          <p:sp>
            <p:nvSpPr>
              <p:cNvPr id="30" name="Rektangel 15">
                <a:extLst>
                  <a:ext uri="{FF2B5EF4-FFF2-40B4-BE49-F238E27FC236}">
                    <a16:creationId xmlns:a16="http://schemas.microsoft.com/office/drawing/2014/main" id="{BDD9E5A3-341A-4CED-1C9B-15EC64D87B93}"/>
                  </a:ext>
                </a:extLst>
              </p:cNvPr>
              <p:cNvSpPr/>
              <p:nvPr/>
            </p:nvSpPr>
            <p:spPr>
              <a:xfrm>
                <a:off x="9884919" y="2400450"/>
                <a:ext cx="1698026" cy="830997"/>
              </a:xfrm>
              <a:prstGeom prst="rect">
                <a:avLst/>
              </a:prstGeom>
            </p:spPr>
            <p:txBody>
              <a:bodyPr wrap="square" lIns="0" tIns="0" rIns="0" bIns="0">
                <a:normAutofit/>
              </a:bodyPr>
              <a:lstStyle/>
              <a:p>
                <a:pPr algn="ctr"/>
                <a:r>
                  <a:rPr lang="da-DK" sz="4800" spc="-300" dirty="0">
                    <a:solidFill>
                      <a:schemeClr val="accent6"/>
                    </a:solidFill>
                  </a:rPr>
                  <a:t>Cloud</a:t>
                </a:r>
              </a:p>
            </p:txBody>
          </p:sp>
          <p:grpSp>
            <p:nvGrpSpPr>
              <p:cNvPr id="31" name="Group 89">
                <a:extLst>
                  <a:ext uri="{FF2B5EF4-FFF2-40B4-BE49-F238E27FC236}">
                    <a16:creationId xmlns:a16="http://schemas.microsoft.com/office/drawing/2014/main" id="{D53775A9-E41A-4423-2BF6-3AE6B493EEE2}"/>
                  </a:ext>
                </a:extLst>
              </p:cNvPr>
              <p:cNvGrpSpPr/>
              <p:nvPr/>
            </p:nvGrpSpPr>
            <p:grpSpPr>
              <a:xfrm>
                <a:off x="8926574" y="2429195"/>
                <a:ext cx="1002808" cy="569912"/>
                <a:chOff x="2070100" y="1999771"/>
                <a:chExt cx="1002808" cy="569912"/>
              </a:xfrm>
            </p:grpSpPr>
            <p:sp>
              <p:nvSpPr>
                <p:cNvPr id="40" name="AutoShape 3">
                  <a:extLst>
                    <a:ext uri="{FF2B5EF4-FFF2-40B4-BE49-F238E27FC236}">
                      <a16:creationId xmlns:a16="http://schemas.microsoft.com/office/drawing/2014/main" id="{9FFCDCD8-A64B-D01B-4BD9-23B9020CCD86}"/>
                    </a:ext>
                  </a:extLst>
                </p:cNvPr>
                <p:cNvSpPr>
                  <a:spLocks noChangeAspect="1" noChangeArrowheads="1" noTextEdit="1"/>
                </p:cNvSpPr>
                <p:nvPr/>
              </p:nvSpPr>
              <p:spPr bwMode="auto">
                <a:xfrm>
                  <a:off x="2070100" y="1999771"/>
                  <a:ext cx="5492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pic>
              <p:nvPicPr>
                <p:cNvPr id="39" name="Graphic 84">
                  <a:extLst>
                    <a:ext uri="{FF2B5EF4-FFF2-40B4-BE49-F238E27FC236}">
                      <a16:creationId xmlns:a16="http://schemas.microsoft.com/office/drawing/2014/main" id="{453D0A25-D019-A065-8083-0412A6655F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1722" y="2332191"/>
                  <a:ext cx="301186" cy="226650"/>
                </a:xfrm>
                <a:prstGeom prst="rect">
                  <a:avLst/>
                </a:prstGeom>
              </p:spPr>
            </p:pic>
          </p:grpSp>
        </p:grpSp>
        <p:grpSp>
          <p:nvGrpSpPr>
            <p:cNvPr id="117" name="Gruppe 116">
              <a:extLst>
                <a:ext uri="{FF2B5EF4-FFF2-40B4-BE49-F238E27FC236}">
                  <a16:creationId xmlns:a16="http://schemas.microsoft.com/office/drawing/2014/main" id="{7245EF0A-5874-671D-0E53-F57C18B11562}"/>
                </a:ext>
              </a:extLst>
            </p:cNvPr>
            <p:cNvGrpSpPr/>
            <p:nvPr/>
          </p:nvGrpSpPr>
          <p:grpSpPr>
            <a:xfrm>
              <a:off x="8612650" y="2132590"/>
              <a:ext cx="611944" cy="594177"/>
              <a:chOff x="1685760" y="2028875"/>
              <a:chExt cx="968702" cy="940576"/>
            </a:xfrm>
          </p:grpSpPr>
          <p:sp>
            <p:nvSpPr>
              <p:cNvPr id="118" name="Kombinationstegning: figur 117">
                <a:extLst>
                  <a:ext uri="{FF2B5EF4-FFF2-40B4-BE49-F238E27FC236}">
                    <a16:creationId xmlns:a16="http://schemas.microsoft.com/office/drawing/2014/main" id="{4B52ADB0-0483-0E2C-89F0-1EFCEA83E1C9}"/>
                  </a:ext>
                </a:extLst>
              </p:cNvPr>
              <p:cNvSpPr/>
              <p:nvPr/>
            </p:nvSpPr>
            <p:spPr>
              <a:xfrm>
                <a:off x="2065122" y="2193389"/>
                <a:ext cx="589340" cy="776062"/>
              </a:xfrm>
              <a:custGeom>
                <a:avLst/>
                <a:gdLst>
                  <a:gd name="connsiteX0" fmla="*/ 589255 w 589340"/>
                  <a:gd name="connsiteY0" fmla="*/ 559964 h 776062"/>
                  <a:gd name="connsiteX1" fmla="*/ 555846 w 589340"/>
                  <a:gd name="connsiteY1" fmla="*/ 494165 h 776062"/>
                  <a:gd name="connsiteX2" fmla="*/ 443886 w 589340"/>
                  <a:gd name="connsiteY2" fmla="*/ 431300 h 776062"/>
                  <a:gd name="connsiteX3" fmla="*/ 495955 w 589340"/>
                  <a:gd name="connsiteY3" fmla="*/ 408687 h 776062"/>
                  <a:gd name="connsiteX4" fmla="*/ 500886 w 589340"/>
                  <a:gd name="connsiteY4" fmla="*/ 401801 h 776062"/>
                  <a:gd name="connsiteX5" fmla="*/ 497953 w 589340"/>
                  <a:gd name="connsiteY5" fmla="*/ 393937 h 776062"/>
                  <a:gd name="connsiteX6" fmla="*/ 464544 w 589340"/>
                  <a:gd name="connsiteY6" fmla="*/ 333027 h 776062"/>
                  <a:gd name="connsiteX7" fmla="*/ 474363 w 589340"/>
                  <a:gd name="connsiteY7" fmla="*/ 265230 h 776062"/>
                  <a:gd name="connsiteX8" fmla="*/ 489112 w 589340"/>
                  <a:gd name="connsiteY8" fmla="*/ 154248 h 776062"/>
                  <a:gd name="connsiteX9" fmla="*/ 444906 w 589340"/>
                  <a:gd name="connsiteY9" fmla="*/ 60949 h 776062"/>
                  <a:gd name="connsiteX10" fmla="*/ 395812 w 589340"/>
                  <a:gd name="connsiteY10" fmla="*/ 58016 h 776062"/>
                  <a:gd name="connsiteX11" fmla="*/ 316242 w 589340"/>
                  <a:gd name="connsiteY11" fmla="*/ 6924 h 776062"/>
                  <a:gd name="connsiteX12" fmla="*/ 163009 w 589340"/>
                  <a:gd name="connsiteY12" fmla="*/ 26562 h 776062"/>
                  <a:gd name="connsiteX13" fmla="*/ 103076 w 589340"/>
                  <a:gd name="connsiteY13" fmla="*/ 174906 h 776062"/>
                  <a:gd name="connsiteX14" fmla="*/ 106987 w 589340"/>
                  <a:gd name="connsiteY14" fmla="*/ 276069 h 776062"/>
                  <a:gd name="connsiteX15" fmla="*/ 107964 w 589340"/>
                  <a:gd name="connsiteY15" fmla="*/ 353685 h 776062"/>
                  <a:gd name="connsiteX16" fmla="*/ 86371 w 589340"/>
                  <a:gd name="connsiteY16" fmla="*/ 399846 h 776062"/>
                  <a:gd name="connsiteX17" fmla="*/ 84416 w 589340"/>
                  <a:gd name="connsiteY17" fmla="*/ 407709 h 776062"/>
                  <a:gd name="connsiteX18" fmla="*/ 89347 w 589340"/>
                  <a:gd name="connsiteY18" fmla="*/ 414595 h 776062"/>
                  <a:gd name="connsiteX19" fmla="*/ 140439 w 589340"/>
                  <a:gd name="connsiteY19" fmla="*/ 433255 h 776062"/>
                  <a:gd name="connsiteX20" fmla="*/ 31412 w 589340"/>
                  <a:gd name="connsiteY20" fmla="*/ 494165 h 776062"/>
                  <a:gd name="connsiteX21" fmla="*/ 0 w 589340"/>
                  <a:gd name="connsiteY21" fmla="*/ 559964 h 776062"/>
                  <a:gd name="connsiteX22" fmla="*/ 0 w 589340"/>
                  <a:gd name="connsiteY22" fmla="*/ 726968 h 776062"/>
                  <a:gd name="connsiteX23" fmla="*/ 3911 w 589340"/>
                  <a:gd name="connsiteY23" fmla="*/ 729901 h 776062"/>
                  <a:gd name="connsiteX24" fmla="*/ 297624 w 589340"/>
                  <a:gd name="connsiteY24" fmla="*/ 776062 h 776062"/>
                  <a:gd name="connsiteX25" fmla="*/ 585430 w 589340"/>
                  <a:gd name="connsiteY25" fmla="*/ 729901 h 776062"/>
                  <a:gd name="connsiteX26" fmla="*/ 589340 w 589340"/>
                  <a:gd name="connsiteY26" fmla="*/ 726968 h 776062"/>
                  <a:gd name="connsiteX27" fmla="*/ 589340 w 589340"/>
                  <a:gd name="connsiteY27" fmla="*/ 559964 h 776062"/>
                  <a:gd name="connsiteX28" fmla="*/ 589255 w 589340"/>
                  <a:gd name="connsiteY28" fmla="*/ 559964 h 776062"/>
                  <a:gd name="connsiteX29" fmla="*/ 589255 w 589340"/>
                  <a:gd name="connsiteY29" fmla="*/ 559964 h 776062"/>
                  <a:gd name="connsiteX30" fmla="*/ 184559 w 589340"/>
                  <a:gd name="connsiteY30" fmla="*/ 436230 h 776062"/>
                  <a:gd name="connsiteX31" fmla="*/ 201264 w 589340"/>
                  <a:gd name="connsiteY31" fmla="*/ 429345 h 776062"/>
                  <a:gd name="connsiteX32" fmla="*/ 204197 w 589340"/>
                  <a:gd name="connsiteY32" fmla="*/ 428367 h 776062"/>
                  <a:gd name="connsiteX33" fmla="*/ 206152 w 589340"/>
                  <a:gd name="connsiteY33" fmla="*/ 427389 h 776062"/>
                  <a:gd name="connsiteX34" fmla="*/ 206152 w 589340"/>
                  <a:gd name="connsiteY34" fmla="*/ 427389 h 776062"/>
                  <a:gd name="connsiteX35" fmla="*/ 225790 w 589340"/>
                  <a:gd name="connsiteY35" fmla="*/ 393002 h 776062"/>
                  <a:gd name="connsiteX36" fmla="*/ 225790 w 589340"/>
                  <a:gd name="connsiteY36" fmla="*/ 375320 h 776062"/>
                  <a:gd name="connsiteX37" fmla="*/ 294564 w 589340"/>
                  <a:gd name="connsiteY37" fmla="*/ 392025 h 776062"/>
                  <a:gd name="connsiteX38" fmla="*/ 363338 w 589340"/>
                  <a:gd name="connsiteY38" fmla="*/ 375320 h 776062"/>
                  <a:gd name="connsiteX39" fmla="*/ 363338 w 589340"/>
                  <a:gd name="connsiteY39" fmla="*/ 393002 h 776062"/>
                  <a:gd name="connsiteX40" fmla="*/ 383953 w 589340"/>
                  <a:gd name="connsiteY40" fmla="*/ 427389 h 776062"/>
                  <a:gd name="connsiteX41" fmla="*/ 383953 w 589340"/>
                  <a:gd name="connsiteY41" fmla="*/ 427389 h 776062"/>
                  <a:gd name="connsiteX42" fmla="*/ 384931 w 589340"/>
                  <a:gd name="connsiteY42" fmla="*/ 427389 h 776062"/>
                  <a:gd name="connsiteX43" fmla="*/ 387864 w 589340"/>
                  <a:gd name="connsiteY43" fmla="*/ 429345 h 776062"/>
                  <a:gd name="connsiteX44" fmla="*/ 404568 w 589340"/>
                  <a:gd name="connsiteY44" fmla="*/ 436230 h 776062"/>
                  <a:gd name="connsiteX45" fmla="*/ 402613 w 589340"/>
                  <a:gd name="connsiteY45" fmla="*/ 444094 h 776062"/>
                  <a:gd name="connsiteX46" fmla="*/ 294564 w 589340"/>
                  <a:gd name="connsiteY46" fmla="*/ 471595 h 776062"/>
                  <a:gd name="connsiteX47" fmla="*/ 186515 w 589340"/>
                  <a:gd name="connsiteY47" fmla="*/ 444094 h 776062"/>
                  <a:gd name="connsiteX48" fmla="*/ 184559 w 589340"/>
                  <a:gd name="connsiteY48" fmla="*/ 436230 h 776062"/>
                  <a:gd name="connsiteX49" fmla="*/ 184559 w 589340"/>
                  <a:gd name="connsiteY49" fmla="*/ 436230 h 776062"/>
                  <a:gd name="connsiteX50" fmla="*/ 184559 w 589340"/>
                  <a:gd name="connsiteY50" fmla="*/ 436230 h 776062"/>
                  <a:gd name="connsiteX51" fmla="*/ 294564 w 589340"/>
                  <a:gd name="connsiteY51" fmla="*/ 373365 h 776062"/>
                  <a:gd name="connsiteX52" fmla="*/ 166877 w 589340"/>
                  <a:gd name="connsiteY52" fmla="*/ 245678 h 776062"/>
                  <a:gd name="connsiteX53" fmla="*/ 166877 w 589340"/>
                  <a:gd name="connsiteY53" fmla="*/ 206403 h 776062"/>
                  <a:gd name="connsiteX54" fmla="*/ 290653 w 589340"/>
                  <a:gd name="connsiteY54" fmla="*/ 176946 h 776062"/>
                  <a:gd name="connsiteX55" fmla="*/ 300472 w 589340"/>
                  <a:gd name="connsiteY55" fmla="*/ 172016 h 776062"/>
                  <a:gd name="connsiteX56" fmla="*/ 374134 w 589340"/>
                  <a:gd name="connsiteY56" fmla="*/ 123899 h 776062"/>
                  <a:gd name="connsiteX57" fmla="*/ 390839 w 589340"/>
                  <a:gd name="connsiteY57" fmla="*/ 190676 h 776062"/>
                  <a:gd name="connsiteX58" fmla="*/ 418340 w 589340"/>
                  <a:gd name="connsiteY58" fmla="*/ 220132 h 776062"/>
                  <a:gd name="connsiteX59" fmla="*/ 421273 w 589340"/>
                  <a:gd name="connsiteY59" fmla="*/ 222087 h 776062"/>
                  <a:gd name="connsiteX60" fmla="*/ 421273 w 589340"/>
                  <a:gd name="connsiteY60" fmla="*/ 245678 h 776062"/>
                  <a:gd name="connsiteX61" fmla="*/ 294564 w 589340"/>
                  <a:gd name="connsiteY61" fmla="*/ 373365 h 776062"/>
                  <a:gd name="connsiteX62" fmla="*/ 294564 w 589340"/>
                  <a:gd name="connsiteY62" fmla="*/ 373365 h 776062"/>
                  <a:gd name="connsiteX63" fmla="*/ 441888 w 589340"/>
                  <a:gd name="connsiteY63" fmla="*/ 216179 h 776062"/>
                  <a:gd name="connsiteX64" fmla="*/ 438956 w 589340"/>
                  <a:gd name="connsiteY64" fmla="*/ 209293 h 776062"/>
                  <a:gd name="connsiteX65" fmla="*/ 430114 w 589340"/>
                  <a:gd name="connsiteY65" fmla="*/ 202407 h 776062"/>
                  <a:gd name="connsiteX66" fmla="*/ 408521 w 589340"/>
                  <a:gd name="connsiteY66" fmla="*/ 179794 h 776062"/>
                  <a:gd name="connsiteX67" fmla="*/ 393772 w 589340"/>
                  <a:gd name="connsiteY67" fmla="*/ 119861 h 776062"/>
                  <a:gd name="connsiteX68" fmla="*/ 388841 w 589340"/>
                  <a:gd name="connsiteY68" fmla="*/ 109065 h 776062"/>
                  <a:gd name="connsiteX69" fmla="*/ 375070 w 589340"/>
                  <a:gd name="connsiteY69" fmla="*/ 103157 h 776062"/>
                  <a:gd name="connsiteX70" fmla="*/ 375070 w 589340"/>
                  <a:gd name="connsiteY70" fmla="*/ 103157 h 776062"/>
                  <a:gd name="connsiteX71" fmla="*/ 362318 w 589340"/>
                  <a:gd name="connsiteY71" fmla="*/ 108087 h 776062"/>
                  <a:gd name="connsiteX72" fmla="*/ 292566 w 589340"/>
                  <a:gd name="connsiteY72" fmla="*/ 152293 h 776062"/>
                  <a:gd name="connsiteX73" fmla="*/ 282747 w 589340"/>
                  <a:gd name="connsiteY73" fmla="*/ 157224 h 776062"/>
                  <a:gd name="connsiteX74" fmla="*/ 157016 w 589340"/>
                  <a:gd name="connsiteY74" fmla="*/ 185703 h 776062"/>
                  <a:gd name="connsiteX75" fmla="*/ 147197 w 589340"/>
                  <a:gd name="connsiteY75" fmla="*/ 195521 h 776062"/>
                  <a:gd name="connsiteX76" fmla="*/ 147197 w 589340"/>
                  <a:gd name="connsiteY76" fmla="*/ 195521 h 776062"/>
                  <a:gd name="connsiteX77" fmla="*/ 147197 w 589340"/>
                  <a:gd name="connsiteY77" fmla="*/ 195521 h 776062"/>
                  <a:gd name="connsiteX78" fmla="*/ 147197 w 589340"/>
                  <a:gd name="connsiteY78" fmla="*/ 244615 h 776062"/>
                  <a:gd name="connsiteX79" fmla="*/ 206152 w 589340"/>
                  <a:gd name="connsiteY79" fmla="*/ 362483 h 776062"/>
                  <a:gd name="connsiteX80" fmla="*/ 206152 w 589340"/>
                  <a:gd name="connsiteY80" fmla="*/ 392917 h 776062"/>
                  <a:gd name="connsiteX81" fmla="*/ 194378 w 589340"/>
                  <a:gd name="connsiteY81" fmla="*/ 410600 h 776062"/>
                  <a:gd name="connsiteX82" fmla="*/ 110897 w 589340"/>
                  <a:gd name="connsiteY82" fmla="*/ 400781 h 776062"/>
                  <a:gd name="connsiteX83" fmla="*/ 129557 w 589340"/>
                  <a:gd name="connsiteY83" fmla="*/ 355597 h 776062"/>
                  <a:gd name="connsiteX84" fmla="*/ 128579 w 589340"/>
                  <a:gd name="connsiteY84" fmla="*/ 274072 h 776062"/>
                  <a:gd name="connsiteX85" fmla="*/ 124669 w 589340"/>
                  <a:gd name="connsiteY85" fmla="*/ 173886 h 776062"/>
                  <a:gd name="connsiteX86" fmla="*/ 174783 w 589340"/>
                  <a:gd name="connsiteY86" fmla="*/ 43224 h 776062"/>
                  <a:gd name="connsiteX87" fmla="*/ 312289 w 589340"/>
                  <a:gd name="connsiteY87" fmla="*/ 25542 h 776062"/>
                  <a:gd name="connsiteX88" fmla="*/ 383996 w 589340"/>
                  <a:gd name="connsiteY88" fmla="*/ 72680 h 776062"/>
                  <a:gd name="connsiteX89" fmla="*/ 394792 w 589340"/>
                  <a:gd name="connsiteY89" fmla="*/ 77611 h 776062"/>
                  <a:gd name="connsiteX90" fmla="*/ 437043 w 589340"/>
                  <a:gd name="connsiteY90" fmla="*/ 77611 h 776062"/>
                  <a:gd name="connsiteX91" fmla="*/ 471430 w 589340"/>
                  <a:gd name="connsiteY91" fmla="*/ 153228 h 776062"/>
                  <a:gd name="connsiteX92" fmla="*/ 456680 w 589340"/>
                  <a:gd name="connsiteY92" fmla="*/ 260300 h 776062"/>
                  <a:gd name="connsiteX93" fmla="*/ 446862 w 589340"/>
                  <a:gd name="connsiteY93" fmla="*/ 333962 h 776062"/>
                  <a:gd name="connsiteX94" fmla="*/ 477296 w 589340"/>
                  <a:gd name="connsiteY94" fmla="*/ 398783 h 776062"/>
                  <a:gd name="connsiteX95" fmla="*/ 395770 w 589340"/>
                  <a:gd name="connsiteY95" fmla="*/ 411535 h 776062"/>
                  <a:gd name="connsiteX96" fmla="*/ 384973 w 589340"/>
                  <a:gd name="connsiteY96" fmla="*/ 393852 h 776062"/>
                  <a:gd name="connsiteX97" fmla="*/ 384973 w 589340"/>
                  <a:gd name="connsiteY97" fmla="*/ 363418 h 776062"/>
                  <a:gd name="connsiteX98" fmla="*/ 443929 w 589340"/>
                  <a:gd name="connsiteY98" fmla="*/ 245550 h 776062"/>
                  <a:gd name="connsiteX99" fmla="*/ 441888 w 589340"/>
                  <a:gd name="connsiteY99" fmla="*/ 216179 h 776062"/>
                  <a:gd name="connsiteX100" fmla="*/ 441888 w 589340"/>
                  <a:gd name="connsiteY100" fmla="*/ 216179 h 776062"/>
                  <a:gd name="connsiteX101" fmla="*/ 441888 w 589340"/>
                  <a:gd name="connsiteY101" fmla="*/ 216179 h 776062"/>
                  <a:gd name="connsiteX102" fmla="*/ 19510 w 589340"/>
                  <a:gd name="connsiteY102" fmla="*/ 559964 h 776062"/>
                  <a:gd name="connsiteX103" fmla="*/ 45056 w 589340"/>
                  <a:gd name="connsiteY103" fmla="*/ 507895 h 776062"/>
                  <a:gd name="connsiteX104" fmla="*/ 165857 w 589340"/>
                  <a:gd name="connsiteY104" fmla="*/ 443074 h 776062"/>
                  <a:gd name="connsiteX105" fmla="*/ 252313 w 589340"/>
                  <a:gd name="connsiteY105" fmla="*/ 756425 h 776062"/>
                  <a:gd name="connsiteX106" fmla="*/ 19510 w 589340"/>
                  <a:gd name="connsiteY106" fmla="*/ 717150 h 776062"/>
                  <a:gd name="connsiteX107" fmla="*/ 19510 w 589340"/>
                  <a:gd name="connsiteY107" fmla="*/ 559964 h 776062"/>
                  <a:gd name="connsiteX108" fmla="*/ 19510 w 589340"/>
                  <a:gd name="connsiteY108" fmla="*/ 559964 h 776062"/>
                  <a:gd name="connsiteX109" fmla="*/ 19510 w 589340"/>
                  <a:gd name="connsiteY109" fmla="*/ 559964 h 776062"/>
                  <a:gd name="connsiteX110" fmla="*/ 272971 w 589340"/>
                  <a:gd name="connsiteY110" fmla="*/ 756425 h 776062"/>
                  <a:gd name="connsiteX111" fmla="*/ 194378 w 589340"/>
                  <a:gd name="connsiteY111" fmla="*/ 471553 h 776062"/>
                  <a:gd name="connsiteX112" fmla="*/ 294564 w 589340"/>
                  <a:gd name="connsiteY112" fmla="*/ 491190 h 776062"/>
                  <a:gd name="connsiteX113" fmla="*/ 394750 w 589340"/>
                  <a:gd name="connsiteY113" fmla="*/ 471553 h 776062"/>
                  <a:gd name="connsiteX114" fmla="*/ 316157 w 589340"/>
                  <a:gd name="connsiteY114" fmla="*/ 756425 h 776062"/>
                  <a:gd name="connsiteX115" fmla="*/ 272971 w 589340"/>
                  <a:gd name="connsiteY115" fmla="*/ 756425 h 776062"/>
                  <a:gd name="connsiteX116" fmla="*/ 272971 w 589340"/>
                  <a:gd name="connsiteY116" fmla="*/ 756425 h 776062"/>
                  <a:gd name="connsiteX117" fmla="*/ 336815 w 589340"/>
                  <a:gd name="connsiteY117" fmla="*/ 756425 h 776062"/>
                  <a:gd name="connsiteX118" fmla="*/ 423271 w 589340"/>
                  <a:gd name="connsiteY118" fmla="*/ 444051 h 776062"/>
                  <a:gd name="connsiteX119" fmla="*/ 544072 w 589340"/>
                  <a:gd name="connsiteY119" fmla="*/ 508872 h 776062"/>
                  <a:gd name="connsiteX120" fmla="*/ 569618 w 589340"/>
                  <a:gd name="connsiteY120" fmla="*/ 559964 h 776062"/>
                  <a:gd name="connsiteX121" fmla="*/ 569618 w 589340"/>
                  <a:gd name="connsiteY121" fmla="*/ 717150 h 776062"/>
                  <a:gd name="connsiteX122" fmla="*/ 336815 w 589340"/>
                  <a:gd name="connsiteY122" fmla="*/ 756425 h 776062"/>
                  <a:gd name="connsiteX123" fmla="*/ 336815 w 589340"/>
                  <a:gd name="connsiteY123" fmla="*/ 756425 h 77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9340" h="776062">
                    <a:moveTo>
                      <a:pt x="589255" y="559964"/>
                    </a:moveTo>
                    <a:cubicBezTo>
                      <a:pt x="588278" y="535396"/>
                      <a:pt x="576504" y="510870"/>
                      <a:pt x="555846" y="494165"/>
                    </a:cubicBezTo>
                    <a:cubicBezTo>
                      <a:pt x="529322" y="471553"/>
                      <a:pt x="492980" y="450937"/>
                      <a:pt x="443886" y="431300"/>
                    </a:cubicBezTo>
                    <a:cubicBezTo>
                      <a:pt x="471387" y="424414"/>
                      <a:pt x="494978" y="409707"/>
                      <a:pt x="495955" y="408687"/>
                    </a:cubicBezTo>
                    <a:cubicBezTo>
                      <a:pt x="498888" y="406732"/>
                      <a:pt x="499866" y="404776"/>
                      <a:pt x="500886" y="401801"/>
                    </a:cubicBezTo>
                    <a:cubicBezTo>
                      <a:pt x="500886" y="398868"/>
                      <a:pt x="499909" y="395893"/>
                      <a:pt x="497953" y="393937"/>
                    </a:cubicBezTo>
                    <a:cubicBezTo>
                      <a:pt x="497953" y="393937"/>
                      <a:pt x="467519" y="364481"/>
                      <a:pt x="464544" y="333027"/>
                    </a:cubicBezTo>
                    <a:cubicBezTo>
                      <a:pt x="463566" y="320275"/>
                      <a:pt x="468454" y="293752"/>
                      <a:pt x="474363" y="265230"/>
                    </a:cubicBezTo>
                    <a:cubicBezTo>
                      <a:pt x="481249" y="228888"/>
                      <a:pt x="489112" y="187615"/>
                      <a:pt x="489112" y="154248"/>
                    </a:cubicBezTo>
                    <a:cubicBezTo>
                      <a:pt x="489112" y="106132"/>
                      <a:pt x="476360" y="79609"/>
                      <a:pt x="444906" y="60949"/>
                    </a:cubicBezTo>
                    <a:cubicBezTo>
                      <a:pt x="431134" y="53085"/>
                      <a:pt x="407586" y="56018"/>
                      <a:pt x="395812" y="58016"/>
                    </a:cubicBezTo>
                    <a:cubicBezTo>
                      <a:pt x="386971" y="46242"/>
                      <a:pt x="364401" y="22651"/>
                      <a:pt x="316242" y="6924"/>
                    </a:cubicBezTo>
                    <a:cubicBezTo>
                      <a:pt x="264172" y="-6848"/>
                      <a:pt x="210148" y="38"/>
                      <a:pt x="163009" y="26562"/>
                    </a:cubicBezTo>
                    <a:cubicBezTo>
                      <a:pt x="120758" y="54063"/>
                      <a:pt x="103076" y="97291"/>
                      <a:pt x="103076" y="174906"/>
                    </a:cubicBezTo>
                    <a:cubicBezTo>
                      <a:pt x="103076" y="213204"/>
                      <a:pt x="105031" y="246613"/>
                      <a:pt x="106987" y="276069"/>
                    </a:cubicBezTo>
                    <a:cubicBezTo>
                      <a:pt x="108942" y="309479"/>
                      <a:pt x="110897" y="336002"/>
                      <a:pt x="107964" y="353685"/>
                    </a:cubicBezTo>
                    <a:cubicBezTo>
                      <a:pt x="106009" y="371367"/>
                      <a:pt x="96190" y="387094"/>
                      <a:pt x="86371" y="399846"/>
                    </a:cubicBezTo>
                    <a:cubicBezTo>
                      <a:pt x="84416" y="401801"/>
                      <a:pt x="84416" y="404776"/>
                      <a:pt x="84416" y="407709"/>
                    </a:cubicBezTo>
                    <a:cubicBezTo>
                      <a:pt x="84416" y="410642"/>
                      <a:pt x="86371" y="412640"/>
                      <a:pt x="89347" y="414595"/>
                    </a:cubicBezTo>
                    <a:cubicBezTo>
                      <a:pt x="91302" y="415573"/>
                      <a:pt x="112937" y="427347"/>
                      <a:pt x="140439" y="433255"/>
                    </a:cubicBezTo>
                    <a:cubicBezTo>
                      <a:pt x="92322" y="451915"/>
                      <a:pt x="56958" y="472530"/>
                      <a:pt x="31412" y="494165"/>
                    </a:cubicBezTo>
                    <a:cubicBezTo>
                      <a:pt x="12752" y="510870"/>
                      <a:pt x="978" y="535438"/>
                      <a:pt x="0" y="559964"/>
                    </a:cubicBezTo>
                    <a:lnTo>
                      <a:pt x="0" y="726968"/>
                    </a:lnTo>
                    <a:lnTo>
                      <a:pt x="3911" y="729901"/>
                    </a:lnTo>
                    <a:cubicBezTo>
                      <a:pt x="50072" y="760335"/>
                      <a:pt x="173848" y="776062"/>
                      <a:pt x="297624" y="776062"/>
                    </a:cubicBezTo>
                    <a:cubicBezTo>
                      <a:pt x="421401" y="776062"/>
                      <a:pt x="544157" y="760335"/>
                      <a:pt x="585430" y="729901"/>
                    </a:cubicBezTo>
                    <a:lnTo>
                      <a:pt x="589340" y="726968"/>
                    </a:lnTo>
                    <a:lnTo>
                      <a:pt x="589340" y="559964"/>
                    </a:lnTo>
                    <a:lnTo>
                      <a:pt x="589255" y="559964"/>
                    </a:lnTo>
                    <a:lnTo>
                      <a:pt x="589255" y="559964"/>
                    </a:lnTo>
                    <a:close/>
                    <a:moveTo>
                      <a:pt x="184559" y="436230"/>
                    </a:moveTo>
                    <a:lnTo>
                      <a:pt x="201264" y="429345"/>
                    </a:lnTo>
                    <a:cubicBezTo>
                      <a:pt x="202242" y="429345"/>
                      <a:pt x="203219" y="428367"/>
                      <a:pt x="204197" y="428367"/>
                    </a:cubicBezTo>
                    <a:cubicBezTo>
                      <a:pt x="205175" y="428367"/>
                      <a:pt x="205175" y="428367"/>
                      <a:pt x="206152" y="427389"/>
                    </a:cubicBezTo>
                    <a:lnTo>
                      <a:pt x="206152" y="427389"/>
                    </a:lnTo>
                    <a:cubicBezTo>
                      <a:pt x="218904" y="420503"/>
                      <a:pt x="225790" y="407752"/>
                      <a:pt x="225790" y="393002"/>
                    </a:cubicBezTo>
                    <a:lnTo>
                      <a:pt x="225790" y="375320"/>
                    </a:lnTo>
                    <a:cubicBezTo>
                      <a:pt x="246405" y="386116"/>
                      <a:pt x="269996" y="392025"/>
                      <a:pt x="294564" y="392025"/>
                    </a:cubicBezTo>
                    <a:cubicBezTo>
                      <a:pt x="319132" y="392025"/>
                      <a:pt x="342680" y="386116"/>
                      <a:pt x="363338" y="375320"/>
                    </a:cubicBezTo>
                    <a:lnTo>
                      <a:pt x="363338" y="393002"/>
                    </a:lnTo>
                    <a:cubicBezTo>
                      <a:pt x="363338" y="407752"/>
                      <a:pt x="371202" y="420503"/>
                      <a:pt x="383953" y="427389"/>
                    </a:cubicBezTo>
                    <a:lnTo>
                      <a:pt x="383953" y="427389"/>
                    </a:lnTo>
                    <a:lnTo>
                      <a:pt x="384931" y="427389"/>
                    </a:lnTo>
                    <a:cubicBezTo>
                      <a:pt x="385908" y="428367"/>
                      <a:pt x="386886" y="428367"/>
                      <a:pt x="387864" y="429345"/>
                    </a:cubicBezTo>
                    <a:lnTo>
                      <a:pt x="404568" y="436230"/>
                    </a:lnTo>
                    <a:lnTo>
                      <a:pt x="402613" y="444094"/>
                    </a:lnTo>
                    <a:cubicBezTo>
                      <a:pt x="381020" y="460799"/>
                      <a:pt x="339747" y="471595"/>
                      <a:pt x="294564" y="471595"/>
                    </a:cubicBezTo>
                    <a:cubicBezTo>
                      <a:pt x="249380" y="471595"/>
                      <a:pt x="207130" y="460799"/>
                      <a:pt x="186515" y="444094"/>
                    </a:cubicBezTo>
                    <a:lnTo>
                      <a:pt x="184559" y="436230"/>
                    </a:lnTo>
                    <a:lnTo>
                      <a:pt x="184559" y="436230"/>
                    </a:lnTo>
                    <a:lnTo>
                      <a:pt x="184559" y="436230"/>
                    </a:lnTo>
                    <a:close/>
                    <a:moveTo>
                      <a:pt x="294564" y="373365"/>
                    </a:moveTo>
                    <a:cubicBezTo>
                      <a:pt x="223835" y="373365"/>
                      <a:pt x="166877" y="316407"/>
                      <a:pt x="166877" y="245678"/>
                    </a:cubicBezTo>
                    <a:lnTo>
                      <a:pt x="166877" y="206403"/>
                    </a:lnTo>
                    <a:cubicBezTo>
                      <a:pt x="206152" y="204448"/>
                      <a:pt x="260177" y="189698"/>
                      <a:pt x="290653" y="176946"/>
                    </a:cubicBezTo>
                    <a:lnTo>
                      <a:pt x="300472" y="172016"/>
                    </a:lnTo>
                    <a:cubicBezTo>
                      <a:pt x="328951" y="157266"/>
                      <a:pt x="348589" y="148425"/>
                      <a:pt x="374134" y="123899"/>
                    </a:cubicBezTo>
                    <a:cubicBezTo>
                      <a:pt x="376090" y="135674"/>
                      <a:pt x="381998" y="174014"/>
                      <a:pt x="390839" y="190676"/>
                    </a:cubicBezTo>
                    <a:cubicBezTo>
                      <a:pt x="400658" y="207380"/>
                      <a:pt x="411454" y="215244"/>
                      <a:pt x="418340" y="220132"/>
                    </a:cubicBezTo>
                    <a:cubicBezTo>
                      <a:pt x="419318" y="221110"/>
                      <a:pt x="420296" y="221110"/>
                      <a:pt x="421273" y="222087"/>
                    </a:cubicBezTo>
                    <a:lnTo>
                      <a:pt x="421273" y="245678"/>
                    </a:lnTo>
                    <a:cubicBezTo>
                      <a:pt x="422251" y="316365"/>
                      <a:pt x="365293" y="373365"/>
                      <a:pt x="294564" y="373365"/>
                    </a:cubicBezTo>
                    <a:lnTo>
                      <a:pt x="294564" y="373365"/>
                    </a:lnTo>
                    <a:close/>
                    <a:moveTo>
                      <a:pt x="441888" y="216179"/>
                    </a:moveTo>
                    <a:cubicBezTo>
                      <a:pt x="441888" y="214224"/>
                      <a:pt x="440911" y="211248"/>
                      <a:pt x="438956" y="209293"/>
                    </a:cubicBezTo>
                    <a:cubicBezTo>
                      <a:pt x="437000" y="206360"/>
                      <a:pt x="433047" y="204363"/>
                      <a:pt x="430114" y="202407"/>
                    </a:cubicBezTo>
                    <a:cubicBezTo>
                      <a:pt x="423228" y="198497"/>
                      <a:pt x="415365" y="192588"/>
                      <a:pt x="408521" y="179794"/>
                    </a:cubicBezTo>
                    <a:cubicBezTo>
                      <a:pt x="402613" y="169976"/>
                      <a:pt x="396747" y="142474"/>
                      <a:pt x="393772" y="119861"/>
                    </a:cubicBezTo>
                    <a:cubicBezTo>
                      <a:pt x="392794" y="115951"/>
                      <a:pt x="390839" y="111998"/>
                      <a:pt x="388841" y="109065"/>
                    </a:cubicBezTo>
                    <a:cubicBezTo>
                      <a:pt x="384931" y="105155"/>
                      <a:pt x="380000" y="103157"/>
                      <a:pt x="375070" y="103157"/>
                    </a:cubicBezTo>
                    <a:lnTo>
                      <a:pt x="375070" y="103157"/>
                    </a:lnTo>
                    <a:cubicBezTo>
                      <a:pt x="370139" y="103157"/>
                      <a:pt x="365251" y="105112"/>
                      <a:pt x="362318" y="108087"/>
                    </a:cubicBezTo>
                    <a:cubicBezTo>
                      <a:pt x="337750" y="129680"/>
                      <a:pt x="321045" y="138521"/>
                      <a:pt x="292566" y="152293"/>
                    </a:cubicBezTo>
                    <a:lnTo>
                      <a:pt x="282747" y="157224"/>
                    </a:lnTo>
                    <a:cubicBezTo>
                      <a:pt x="252313" y="170996"/>
                      <a:pt x="194336" y="185703"/>
                      <a:pt x="157016" y="185703"/>
                    </a:cubicBezTo>
                    <a:cubicBezTo>
                      <a:pt x="151107" y="185703"/>
                      <a:pt x="147197" y="189613"/>
                      <a:pt x="147197" y="195521"/>
                    </a:cubicBezTo>
                    <a:lnTo>
                      <a:pt x="147197" y="195521"/>
                    </a:lnTo>
                    <a:lnTo>
                      <a:pt x="147197" y="195521"/>
                    </a:lnTo>
                    <a:lnTo>
                      <a:pt x="147197" y="244615"/>
                    </a:lnTo>
                    <a:cubicBezTo>
                      <a:pt x="147197" y="292732"/>
                      <a:pt x="170788" y="334982"/>
                      <a:pt x="206152" y="362483"/>
                    </a:cubicBezTo>
                    <a:lnTo>
                      <a:pt x="206152" y="392917"/>
                    </a:lnTo>
                    <a:cubicBezTo>
                      <a:pt x="206152" y="400781"/>
                      <a:pt x="201222" y="407667"/>
                      <a:pt x="194378" y="410600"/>
                    </a:cubicBezTo>
                    <a:cubicBezTo>
                      <a:pt x="167855" y="422374"/>
                      <a:pt x="128579" y="408644"/>
                      <a:pt x="110897" y="400781"/>
                    </a:cubicBezTo>
                    <a:cubicBezTo>
                      <a:pt x="119738" y="388029"/>
                      <a:pt x="126624" y="373280"/>
                      <a:pt x="129557" y="355597"/>
                    </a:cubicBezTo>
                    <a:cubicBezTo>
                      <a:pt x="132490" y="335960"/>
                      <a:pt x="130535" y="308459"/>
                      <a:pt x="128579" y="274072"/>
                    </a:cubicBezTo>
                    <a:cubicBezTo>
                      <a:pt x="126624" y="244615"/>
                      <a:pt x="124669" y="212184"/>
                      <a:pt x="124669" y="173886"/>
                    </a:cubicBezTo>
                    <a:cubicBezTo>
                      <a:pt x="124669" y="104134"/>
                      <a:pt x="139418" y="65837"/>
                      <a:pt x="174783" y="43224"/>
                    </a:cubicBezTo>
                    <a:cubicBezTo>
                      <a:pt x="217034" y="19633"/>
                      <a:pt x="265150" y="12790"/>
                      <a:pt x="312289" y="25542"/>
                    </a:cubicBezTo>
                    <a:cubicBezTo>
                      <a:pt x="366313" y="42246"/>
                      <a:pt x="383996" y="72680"/>
                      <a:pt x="383996" y="72680"/>
                    </a:cubicBezTo>
                    <a:cubicBezTo>
                      <a:pt x="385951" y="76591"/>
                      <a:pt x="390882" y="78589"/>
                      <a:pt x="394792" y="77611"/>
                    </a:cubicBezTo>
                    <a:cubicBezTo>
                      <a:pt x="407544" y="74678"/>
                      <a:pt x="429179" y="72680"/>
                      <a:pt x="437043" y="77611"/>
                    </a:cubicBezTo>
                    <a:cubicBezTo>
                      <a:pt x="458636" y="89385"/>
                      <a:pt x="471430" y="106090"/>
                      <a:pt x="471430" y="153228"/>
                    </a:cubicBezTo>
                    <a:cubicBezTo>
                      <a:pt x="471430" y="184682"/>
                      <a:pt x="463566" y="224935"/>
                      <a:pt x="456680" y="260300"/>
                    </a:cubicBezTo>
                    <a:cubicBezTo>
                      <a:pt x="450772" y="291754"/>
                      <a:pt x="445884" y="318235"/>
                      <a:pt x="446862" y="333962"/>
                    </a:cubicBezTo>
                    <a:cubicBezTo>
                      <a:pt x="448817" y="361463"/>
                      <a:pt x="466499" y="386031"/>
                      <a:pt x="477296" y="398783"/>
                    </a:cubicBezTo>
                    <a:cubicBezTo>
                      <a:pt x="459613" y="407624"/>
                      <a:pt x="422293" y="424329"/>
                      <a:pt x="395770" y="411535"/>
                    </a:cubicBezTo>
                    <a:cubicBezTo>
                      <a:pt x="388884" y="408602"/>
                      <a:pt x="384973" y="401716"/>
                      <a:pt x="384973" y="393852"/>
                    </a:cubicBezTo>
                    <a:lnTo>
                      <a:pt x="384973" y="363418"/>
                    </a:lnTo>
                    <a:cubicBezTo>
                      <a:pt x="420338" y="336895"/>
                      <a:pt x="443929" y="293667"/>
                      <a:pt x="443929" y="245550"/>
                    </a:cubicBezTo>
                    <a:lnTo>
                      <a:pt x="441888" y="216179"/>
                    </a:lnTo>
                    <a:lnTo>
                      <a:pt x="441888" y="216179"/>
                    </a:lnTo>
                    <a:lnTo>
                      <a:pt x="441888" y="216179"/>
                    </a:lnTo>
                    <a:close/>
                    <a:moveTo>
                      <a:pt x="19510" y="559964"/>
                    </a:moveTo>
                    <a:cubicBezTo>
                      <a:pt x="19510" y="540327"/>
                      <a:pt x="29329" y="522644"/>
                      <a:pt x="45056" y="507895"/>
                    </a:cubicBezTo>
                    <a:cubicBezTo>
                      <a:pt x="72557" y="484304"/>
                      <a:pt x="111832" y="463689"/>
                      <a:pt x="165857" y="443074"/>
                    </a:cubicBezTo>
                    <a:lnTo>
                      <a:pt x="252313" y="756425"/>
                    </a:lnTo>
                    <a:cubicBezTo>
                      <a:pt x="153105" y="753492"/>
                      <a:pt x="59805" y="739720"/>
                      <a:pt x="19510" y="717150"/>
                    </a:cubicBezTo>
                    <a:lnTo>
                      <a:pt x="19510" y="559964"/>
                    </a:lnTo>
                    <a:lnTo>
                      <a:pt x="19510" y="559964"/>
                    </a:lnTo>
                    <a:lnTo>
                      <a:pt x="19510" y="559964"/>
                    </a:lnTo>
                    <a:close/>
                    <a:moveTo>
                      <a:pt x="272971" y="756425"/>
                    </a:moveTo>
                    <a:lnTo>
                      <a:pt x="194378" y="471553"/>
                    </a:lnTo>
                    <a:cubicBezTo>
                      <a:pt x="219924" y="484304"/>
                      <a:pt x="256266" y="491190"/>
                      <a:pt x="294564" y="491190"/>
                    </a:cubicBezTo>
                    <a:cubicBezTo>
                      <a:pt x="332861" y="491190"/>
                      <a:pt x="369204" y="484304"/>
                      <a:pt x="394750" y="471553"/>
                    </a:cubicBezTo>
                    <a:lnTo>
                      <a:pt x="316157" y="756425"/>
                    </a:lnTo>
                    <a:cubicBezTo>
                      <a:pt x="301450" y="757402"/>
                      <a:pt x="287678" y="756425"/>
                      <a:pt x="272971" y="756425"/>
                    </a:cubicBezTo>
                    <a:lnTo>
                      <a:pt x="272971" y="756425"/>
                    </a:lnTo>
                    <a:close/>
                    <a:moveTo>
                      <a:pt x="336815" y="756425"/>
                    </a:moveTo>
                    <a:lnTo>
                      <a:pt x="423271" y="444051"/>
                    </a:lnTo>
                    <a:cubicBezTo>
                      <a:pt x="477296" y="464667"/>
                      <a:pt x="516571" y="485324"/>
                      <a:pt x="544072" y="508872"/>
                    </a:cubicBezTo>
                    <a:cubicBezTo>
                      <a:pt x="559799" y="522644"/>
                      <a:pt x="569618" y="540327"/>
                      <a:pt x="569618" y="559964"/>
                    </a:cubicBezTo>
                    <a:lnTo>
                      <a:pt x="569618" y="717150"/>
                    </a:lnTo>
                    <a:cubicBezTo>
                      <a:pt x="532255" y="740740"/>
                      <a:pt x="437978" y="753492"/>
                      <a:pt x="336815" y="756425"/>
                    </a:cubicBezTo>
                    <a:lnTo>
                      <a:pt x="336815" y="756425"/>
                    </a:lnTo>
                    <a:close/>
                  </a:path>
                </a:pathLst>
              </a:custGeom>
              <a:solidFill>
                <a:schemeClr val="accent2">
                  <a:lumMod val="75000"/>
                </a:schemeClr>
              </a:solidFill>
              <a:ln w="4219" cap="flat">
                <a:noFill/>
                <a:prstDash val="solid"/>
                <a:miter/>
              </a:ln>
            </p:spPr>
            <p:txBody>
              <a:bodyPr rtlCol="0" anchor="ctr"/>
              <a:lstStyle/>
              <a:p>
                <a:endParaRPr lang="da-DK"/>
              </a:p>
            </p:txBody>
          </p:sp>
          <p:sp>
            <p:nvSpPr>
              <p:cNvPr id="119" name="Kombinationstegning: figur 118">
                <a:extLst>
                  <a:ext uri="{FF2B5EF4-FFF2-40B4-BE49-F238E27FC236}">
                    <a16:creationId xmlns:a16="http://schemas.microsoft.com/office/drawing/2014/main" id="{6FD209D5-1F52-BC85-7642-E2857F77977F}"/>
                  </a:ext>
                </a:extLst>
              </p:cNvPr>
              <p:cNvSpPr/>
              <p:nvPr/>
            </p:nvSpPr>
            <p:spPr>
              <a:xfrm>
                <a:off x="1685760" y="2028875"/>
                <a:ext cx="494378" cy="781604"/>
              </a:xfrm>
              <a:custGeom>
                <a:avLst/>
                <a:gdLst>
                  <a:gd name="connsiteX0" fmla="*/ 375070 w 494378"/>
                  <a:gd name="connsiteY0" fmla="*/ 760905 h 781605"/>
                  <a:gd name="connsiteX1" fmla="*/ 324063 w 494378"/>
                  <a:gd name="connsiteY1" fmla="*/ 762010 h 781605"/>
                  <a:gd name="connsiteX2" fmla="*/ 359385 w 494378"/>
                  <a:gd name="connsiteY2" fmla="*/ 725243 h 781605"/>
                  <a:gd name="connsiteX3" fmla="*/ 346931 w 494378"/>
                  <a:gd name="connsiteY3" fmla="*/ 516838 h 781605"/>
                  <a:gd name="connsiteX4" fmla="*/ 369034 w 494378"/>
                  <a:gd name="connsiteY4" fmla="*/ 440923 h 781605"/>
                  <a:gd name="connsiteX5" fmla="*/ 252143 w 494378"/>
                  <a:gd name="connsiteY5" fmla="*/ 440923 h 781605"/>
                  <a:gd name="connsiteX6" fmla="*/ 274034 w 494378"/>
                  <a:gd name="connsiteY6" fmla="*/ 516158 h 781605"/>
                  <a:gd name="connsiteX7" fmla="*/ 261835 w 494378"/>
                  <a:gd name="connsiteY7" fmla="*/ 725286 h 781605"/>
                  <a:gd name="connsiteX8" fmla="*/ 297072 w 494378"/>
                  <a:gd name="connsiteY8" fmla="*/ 761968 h 781605"/>
                  <a:gd name="connsiteX9" fmla="*/ 243302 w 494378"/>
                  <a:gd name="connsiteY9" fmla="*/ 760523 h 781605"/>
                  <a:gd name="connsiteX10" fmla="*/ 197354 w 494378"/>
                  <a:gd name="connsiteY10" fmla="*/ 434590 h 781605"/>
                  <a:gd name="connsiteX11" fmla="*/ 215503 w 494378"/>
                  <a:gd name="connsiteY11" fmla="*/ 427152 h 781605"/>
                  <a:gd name="connsiteX12" fmla="*/ 240369 w 494378"/>
                  <a:gd name="connsiteY12" fmla="*/ 390087 h 781605"/>
                  <a:gd name="connsiteX13" fmla="*/ 240369 w 494378"/>
                  <a:gd name="connsiteY13" fmla="*/ 373382 h 781605"/>
                  <a:gd name="connsiteX14" fmla="*/ 380723 w 494378"/>
                  <a:gd name="connsiteY14" fmla="*/ 373382 h 781605"/>
                  <a:gd name="connsiteX15" fmla="*/ 380723 w 494378"/>
                  <a:gd name="connsiteY15" fmla="*/ 390044 h 781605"/>
                  <a:gd name="connsiteX16" fmla="*/ 405589 w 494378"/>
                  <a:gd name="connsiteY16" fmla="*/ 427109 h 781605"/>
                  <a:gd name="connsiteX17" fmla="*/ 423738 w 494378"/>
                  <a:gd name="connsiteY17" fmla="*/ 434548 h 781605"/>
                  <a:gd name="connsiteX18" fmla="*/ 386419 w 494378"/>
                  <a:gd name="connsiteY18" fmla="*/ 699485 h 781605"/>
                  <a:gd name="connsiteX19" fmla="*/ 406566 w 494378"/>
                  <a:gd name="connsiteY19" fmla="*/ 673811 h 781605"/>
                  <a:gd name="connsiteX20" fmla="*/ 410732 w 494378"/>
                  <a:gd name="connsiteY20" fmla="*/ 670368 h 781605"/>
                  <a:gd name="connsiteX21" fmla="*/ 442824 w 494378"/>
                  <a:gd name="connsiteY21" fmla="*/ 443134 h 781605"/>
                  <a:gd name="connsiteX22" fmla="*/ 457105 w 494378"/>
                  <a:gd name="connsiteY22" fmla="*/ 448149 h 781605"/>
                  <a:gd name="connsiteX23" fmla="*/ 482354 w 494378"/>
                  <a:gd name="connsiteY23" fmla="*/ 457671 h 781605"/>
                  <a:gd name="connsiteX24" fmla="*/ 482226 w 494378"/>
                  <a:gd name="connsiteY24" fmla="*/ 455715 h 781605"/>
                  <a:gd name="connsiteX25" fmla="*/ 480951 w 494378"/>
                  <a:gd name="connsiteY25" fmla="*/ 435610 h 781605"/>
                  <a:gd name="connsiteX26" fmla="*/ 462504 w 494378"/>
                  <a:gd name="connsiteY26" fmla="*/ 428809 h 781605"/>
                  <a:gd name="connsiteX27" fmla="*/ 413197 w 494378"/>
                  <a:gd name="connsiteY27" fmla="*/ 408577 h 781605"/>
                  <a:gd name="connsiteX28" fmla="*/ 400785 w 494378"/>
                  <a:gd name="connsiteY28" fmla="*/ 390044 h 781605"/>
                  <a:gd name="connsiteX29" fmla="*/ 400785 w 494378"/>
                  <a:gd name="connsiteY29" fmla="*/ 360503 h 781605"/>
                  <a:gd name="connsiteX30" fmla="*/ 460973 w 494378"/>
                  <a:gd name="connsiteY30" fmla="*/ 240510 h 781605"/>
                  <a:gd name="connsiteX31" fmla="*/ 460973 w 494378"/>
                  <a:gd name="connsiteY31" fmla="*/ 233921 h 781605"/>
                  <a:gd name="connsiteX32" fmla="*/ 482906 w 494378"/>
                  <a:gd name="connsiteY32" fmla="*/ 205740 h 781605"/>
                  <a:gd name="connsiteX33" fmla="*/ 494043 w 494378"/>
                  <a:gd name="connsiteY33" fmla="*/ 166082 h 781605"/>
                  <a:gd name="connsiteX34" fmla="*/ 392327 w 494378"/>
                  <a:gd name="connsiteY34" fmla="*/ 18376 h 781605"/>
                  <a:gd name="connsiteX35" fmla="*/ 368779 w 494378"/>
                  <a:gd name="connsiteY35" fmla="*/ 20373 h 781605"/>
                  <a:gd name="connsiteX36" fmla="*/ 367546 w 494378"/>
                  <a:gd name="connsiteY36" fmla="*/ 21223 h 781605"/>
                  <a:gd name="connsiteX37" fmla="*/ 363083 w 494378"/>
                  <a:gd name="connsiteY37" fmla="*/ 15103 h 781605"/>
                  <a:gd name="connsiteX38" fmla="*/ 343445 w 494378"/>
                  <a:gd name="connsiteY38" fmla="*/ 2691 h 781605"/>
                  <a:gd name="connsiteX39" fmla="*/ 133723 w 494378"/>
                  <a:gd name="connsiteY39" fmla="*/ 148400 h 781605"/>
                  <a:gd name="connsiteX40" fmla="*/ 133340 w 494378"/>
                  <a:gd name="connsiteY40" fmla="*/ 150398 h 781605"/>
                  <a:gd name="connsiteX41" fmla="*/ 107709 w 494378"/>
                  <a:gd name="connsiteY41" fmla="*/ 213434 h 781605"/>
                  <a:gd name="connsiteX42" fmla="*/ 110515 w 494378"/>
                  <a:gd name="connsiteY42" fmla="*/ 227333 h 781605"/>
                  <a:gd name="connsiteX43" fmla="*/ 116040 w 494378"/>
                  <a:gd name="connsiteY43" fmla="*/ 228991 h 781605"/>
                  <a:gd name="connsiteX44" fmla="*/ 160289 w 494378"/>
                  <a:gd name="connsiteY44" fmla="*/ 228991 h 781605"/>
                  <a:gd name="connsiteX45" fmla="*/ 160289 w 494378"/>
                  <a:gd name="connsiteY45" fmla="*/ 240467 h 781605"/>
                  <a:gd name="connsiteX46" fmla="*/ 220307 w 494378"/>
                  <a:gd name="connsiteY46" fmla="*/ 360375 h 781605"/>
                  <a:gd name="connsiteX47" fmla="*/ 220307 w 494378"/>
                  <a:gd name="connsiteY47" fmla="*/ 389959 h 781605"/>
                  <a:gd name="connsiteX48" fmla="*/ 207852 w 494378"/>
                  <a:gd name="connsiteY48" fmla="*/ 408492 h 781605"/>
                  <a:gd name="connsiteX49" fmla="*/ 158291 w 494378"/>
                  <a:gd name="connsiteY49" fmla="*/ 428809 h 781605"/>
                  <a:gd name="connsiteX50" fmla="*/ 33877 w 494378"/>
                  <a:gd name="connsiteY50" fmla="*/ 493078 h 781605"/>
                  <a:gd name="connsiteX51" fmla="*/ 0 w 494378"/>
                  <a:gd name="connsiteY51" fmla="*/ 561044 h 781605"/>
                  <a:gd name="connsiteX52" fmla="*/ 0 w 494378"/>
                  <a:gd name="connsiteY52" fmla="*/ 731746 h 781605"/>
                  <a:gd name="connsiteX53" fmla="*/ 4463 w 494378"/>
                  <a:gd name="connsiteY53" fmla="*/ 734764 h 781605"/>
                  <a:gd name="connsiteX54" fmla="*/ 313776 w 494378"/>
                  <a:gd name="connsiteY54" fmla="*/ 781606 h 781605"/>
                  <a:gd name="connsiteX55" fmla="*/ 375070 w 494378"/>
                  <a:gd name="connsiteY55" fmla="*/ 780458 h 781605"/>
                  <a:gd name="connsiteX56" fmla="*/ 375070 w 494378"/>
                  <a:gd name="connsiteY56" fmla="*/ 760905 h 781605"/>
                  <a:gd name="connsiteX57" fmla="*/ 133723 w 494378"/>
                  <a:gd name="connsiteY57" fmla="*/ 208885 h 781605"/>
                  <a:gd name="connsiteX58" fmla="*/ 153020 w 494378"/>
                  <a:gd name="connsiteY58" fmla="*/ 154011 h 781605"/>
                  <a:gd name="connsiteX59" fmla="*/ 153360 w 494378"/>
                  <a:gd name="connsiteY59" fmla="*/ 152013 h 781605"/>
                  <a:gd name="connsiteX60" fmla="*/ 339917 w 494378"/>
                  <a:gd name="connsiteY60" fmla="*/ 22456 h 781605"/>
                  <a:gd name="connsiteX61" fmla="*/ 346761 w 494378"/>
                  <a:gd name="connsiteY61" fmla="*/ 26919 h 781605"/>
                  <a:gd name="connsiteX62" fmla="*/ 357005 w 494378"/>
                  <a:gd name="connsiteY62" fmla="*/ 40946 h 781605"/>
                  <a:gd name="connsiteX63" fmla="*/ 370819 w 494378"/>
                  <a:gd name="connsiteY63" fmla="*/ 43241 h 781605"/>
                  <a:gd name="connsiteX64" fmla="*/ 380085 w 494378"/>
                  <a:gd name="connsiteY64" fmla="*/ 36780 h 781605"/>
                  <a:gd name="connsiteX65" fmla="*/ 383443 w 494378"/>
                  <a:gd name="connsiteY65" fmla="*/ 36355 h 781605"/>
                  <a:gd name="connsiteX66" fmla="*/ 474023 w 494378"/>
                  <a:gd name="connsiteY66" fmla="*/ 167783 h 781605"/>
                  <a:gd name="connsiteX67" fmla="*/ 467009 w 494378"/>
                  <a:gd name="connsiteY67" fmla="*/ 193413 h 781605"/>
                  <a:gd name="connsiteX68" fmla="*/ 459868 w 494378"/>
                  <a:gd name="connsiteY68" fmla="*/ 202595 h 781605"/>
                  <a:gd name="connsiteX69" fmla="*/ 442313 w 494378"/>
                  <a:gd name="connsiteY69" fmla="*/ 165317 h 781605"/>
                  <a:gd name="connsiteX70" fmla="*/ 408309 w 494378"/>
                  <a:gd name="connsiteY70" fmla="*/ 126297 h 781605"/>
                  <a:gd name="connsiteX71" fmla="*/ 398235 w 494378"/>
                  <a:gd name="connsiteY71" fmla="*/ 123194 h 781605"/>
                  <a:gd name="connsiteX72" fmla="*/ 355687 w 494378"/>
                  <a:gd name="connsiteY72" fmla="*/ 158049 h 781605"/>
                  <a:gd name="connsiteX73" fmla="*/ 260517 w 494378"/>
                  <a:gd name="connsiteY73" fmla="*/ 208885 h 781605"/>
                  <a:gd name="connsiteX74" fmla="*/ 133723 w 494378"/>
                  <a:gd name="connsiteY74" fmla="*/ 208885 h 781605"/>
                  <a:gd name="connsiteX75" fmla="*/ 180309 w 494378"/>
                  <a:gd name="connsiteY75" fmla="*/ 240510 h 781605"/>
                  <a:gd name="connsiteX76" fmla="*/ 180309 w 494378"/>
                  <a:gd name="connsiteY76" fmla="*/ 228991 h 781605"/>
                  <a:gd name="connsiteX77" fmla="*/ 260474 w 494378"/>
                  <a:gd name="connsiteY77" fmla="*/ 228991 h 781605"/>
                  <a:gd name="connsiteX78" fmla="*/ 371329 w 494378"/>
                  <a:gd name="connsiteY78" fmla="*/ 170630 h 781605"/>
                  <a:gd name="connsiteX79" fmla="*/ 397725 w 494378"/>
                  <a:gd name="connsiteY79" fmla="*/ 144745 h 781605"/>
                  <a:gd name="connsiteX80" fmla="*/ 427224 w 494378"/>
                  <a:gd name="connsiteY80" fmla="*/ 178579 h 781605"/>
                  <a:gd name="connsiteX81" fmla="*/ 440868 w 494378"/>
                  <a:gd name="connsiteY81" fmla="*/ 214921 h 781605"/>
                  <a:gd name="connsiteX82" fmla="*/ 440868 w 494378"/>
                  <a:gd name="connsiteY82" fmla="*/ 230521 h 781605"/>
                  <a:gd name="connsiteX83" fmla="*/ 440868 w 494378"/>
                  <a:gd name="connsiteY83" fmla="*/ 240552 h 781605"/>
                  <a:gd name="connsiteX84" fmla="*/ 310589 w 494378"/>
                  <a:gd name="connsiteY84" fmla="*/ 370747 h 781605"/>
                  <a:gd name="connsiteX85" fmla="*/ 180309 w 494378"/>
                  <a:gd name="connsiteY85" fmla="*/ 240510 h 781605"/>
                  <a:gd name="connsiteX86" fmla="*/ 20063 w 494378"/>
                  <a:gd name="connsiteY86" fmla="*/ 720908 h 781605"/>
                  <a:gd name="connsiteX87" fmla="*/ 20063 w 494378"/>
                  <a:gd name="connsiteY87" fmla="*/ 561384 h 781605"/>
                  <a:gd name="connsiteX88" fmla="*/ 46416 w 494378"/>
                  <a:gd name="connsiteY88" fmla="*/ 508805 h 781605"/>
                  <a:gd name="connsiteX89" fmla="*/ 164072 w 494378"/>
                  <a:gd name="connsiteY89" fmla="*/ 448149 h 781605"/>
                  <a:gd name="connsiteX90" fmla="*/ 178354 w 494378"/>
                  <a:gd name="connsiteY90" fmla="*/ 443091 h 781605"/>
                  <a:gd name="connsiteX91" fmla="*/ 222942 w 494378"/>
                  <a:gd name="connsiteY91" fmla="*/ 759418 h 781605"/>
                  <a:gd name="connsiteX92" fmla="*/ 20063 w 494378"/>
                  <a:gd name="connsiteY92" fmla="*/ 720908 h 781605"/>
                  <a:gd name="connsiteX93" fmla="*/ 342340 w 494378"/>
                  <a:gd name="connsiteY93" fmla="*/ 460943 h 781605"/>
                  <a:gd name="connsiteX94" fmla="*/ 330694 w 494378"/>
                  <a:gd name="connsiteY94" fmla="*/ 501026 h 781605"/>
                  <a:gd name="connsiteX95" fmla="*/ 290526 w 494378"/>
                  <a:gd name="connsiteY95" fmla="*/ 501026 h 781605"/>
                  <a:gd name="connsiteX96" fmla="*/ 278879 w 494378"/>
                  <a:gd name="connsiteY96" fmla="*/ 460943 h 781605"/>
                  <a:gd name="connsiteX97" fmla="*/ 342340 w 494378"/>
                  <a:gd name="connsiteY97" fmla="*/ 460943 h 781605"/>
                  <a:gd name="connsiteX98" fmla="*/ 310589 w 494378"/>
                  <a:gd name="connsiteY98" fmla="*/ 747091 h 781605"/>
                  <a:gd name="connsiteX99" fmla="*/ 282322 w 494378"/>
                  <a:gd name="connsiteY99" fmla="*/ 717677 h 781605"/>
                  <a:gd name="connsiteX100" fmla="*/ 293799 w 494378"/>
                  <a:gd name="connsiteY100" fmla="*/ 521089 h 781605"/>
                  <a:gd name="connsiteX101" fmla="*/ 327081 w 494378"/>
                  <a:gd name="connsiteY101" fmla="*/ 521089 h 781605"/>
                  <a:gd name="connsiteX102" fmla="*/ 338812 w 494378"/>
                  <a:gd name="connsiteY102" fmla="*/ 717720 h 781605"/>
                  <a:gd name="connsiteX103" fmla="*/ 310589 w 494378"/>
                  <a:gd name="connsiteY103" fmla="*/ 747091 h 78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94378" h="781605">
                    <a:moveTo>
                      <a:pt x="375070" y="760905"/>
                    </a:moveTo>
                    <a:cubicBezTo>
                      <a:pt x="358237" y="761543"/>
                      <a:pt x="341193" y="761883"/>
                      <a:pt x="324063" y="762010"/>
                    </a:cubicBezTo>
                    <a:lnTo>
                      <a:pt x="359385" y="725243"/>
                    </a:lnTo>
                    <a:lnTo>
                      <a:pt x="346931" y="516838"/>
                    </a:lnTo>
                    <a:lnTo>
                      <a:pt x="369034" y="440923"/>
                    </a:lnTo>
                    <a:lnTo>
                      <a:pt x="252143" y="440923"/>
                    </a:lnTo>
                    <a:lnTo>
                      <a:pt x="274034" y="516158"/>
                    </a:lnTo>
                    <a:lnTo>
                      <a:pt x="261835" y="725286"/>
                    </a:lnTo>
                    <a:lnTo>
                      <a:pt x="297072" y="761968"/>
                    </a:lnTo>
                    <a:cubicBezTo>
                      <a:pt x="279049" y="761755"/>
                      <a:pt x="260984" y="761288"/>
                      <a:pt x="243302" y="760523"/>
                    </a:cubicBezTo>
                    <a:lnTo>
                      <a:pt x="197354" y="434590"/>
                    </a:lnTo>
                    <a:lnTo>
                      <a:pt x="215503" y="427152"/>
                    </a:lnTo>
                    <a:cubicBezTo>
                      <a:pt x="230550" y="420988"/>
                      <a:pt x="240369" y="406324"/>
                      <a:pt x="240369" y="390087"/>
                    </a:cubicBezTo>
                    <a:lnTo>
                      <a:pt x="240369" y="373382"/>
                    </a:lnTo>
                    <a:cubicBezTo>
                      <a:pt x="284235" y="396675"/>
                      <a:pt x="336814" y="396675"/>
                      <a:pt x="380723" y="373382"/>
                    </a:cubicBezTo>
                    <a:lnTo>
                      <a:pt x="380723" y="390044"/>
                    </a:lnTo>
                    <a:cubicBezTo>
                      <a:pt x="380680" y="406324"/>
                      <a:pt x="390499" y="420988"/>
                      <a:pt x="405589" y="427109"/>
                    </a:cubicBezTo>
                    <a:lnTo>
                      <a:pt x="423738" y="434548"/>
                    </a:lnTo>
                    <a:lnTo>
                      <a:pt x="386419" y="699485"/>
                    </a:lnTo>
                    <a:cubicBezTo>
                      <a:pt x="391604" y="689878"/>
                      <a:pt x="398448" y="681122"/>
                      <a:pt x="406566" y="673811"/>
                    </a:cubicBezTo>
                    <a:cubicBezTo>
                      <a:pt x="407926" y="672664"/>
                      <a:pt x="409329" y="671516"/>
                      <a:pt x="410732" y="670368"/>
                    </a:cubicBezTo>
                    <a:lnTo>
                      <a:pt x="442824" y="443134"/>
                    </a:lnTo>
                    <a:lnTo>
                      <a:pt x="457105" y="448149"/>
                    </a:lnTo>
                    <a:cubicBezTo>
                      <a:pt x="465649" y="451210"/>
                      <a:pt x="474023" y="454398"/>
                      <a:pt x="482354" y="457671"/>
                    </a:cubicBezTo>
                    <a:cubicBezTo>
                      <a:pt x="482311" y="456990"/>
                      <a:pt x="482269" y="456395"/>
                      <a:pt x="482226" y="455715"/>
                    </a:cubicBezTo>
                    <a:cubicBezTo>
                      <a:pt x="481801" y="449212"/>
                      <a:pt x="481376" y="442496"/>
                      <a:pt x="480951" y="435610"/>
                    </a:cubicBezTo>
                    <a:cubicBezTo>
                      <a:pt x="474873" y="433272"/>
                      <a:pt x="468709" y="431020"/>
                      <a:pt x="462504" y="428809"/>
                    </a:cubicBezTo>
                    <a:lnTo>
                      <a:pt x="413197" y="408577"/>
                    </a:lnTo>
                    <a:cubicBezTo>
                      <a:pt x="405674" y="405516"/>
                      <a:pt x="400743" y="398163"/>
                      <a:pt x="400785" y="390044"/>
                    </a:cubicBezTo>
                    <a:lnTo>
                      <a:pt x="400785" y="360503"/>
                    </a:lnTo>
                    <a:cubicBezTo>
                      <a:pt x="438615" y="332194"/>
                      <a:pt x="460888" y="287733"/>
                      <a:pt x="460973" y="240510"/>
                    </a:cubicBezTo>
                    <a:lnTo>
                      <a:pt x="460973" y="233921"/>
                    </a:lnTo>
                    <a:lnTo>
                      <a:pt x="482906" y="205740"/>
                    </a:lnTo>
                    <a:cubicBezTo>
                      <a:pt x="491620" y="194476"/>
                      <a:pt x="495615" y="180279"/>
                      <a:pt x="494043" y="166082"/>
                    </a:cubicBezTo>
                    <a:cubicBezTo>
                      <a:pt x="488262" y="102452"/>
                      <a:pt x="449709" y="46472"/>
                      <a:pt x="392327" y="18376"/>
                    </a:cubicBezTo>
                    <a:cubicBezTo>
                      <a:pt x="384676" y="14720"/>
                      <a:pt x="375665" y="15485"/>
                      <a:pt x="368779" y="20373"/>
                    </a:cubicBezTo>
                    <a:lnTo>
                      <a:pt x="367546" y="21223"/>
                    </a:lnTo>
                    <a:lnTo>
                      <a:pt x="363083" y="15103"/>
                    </a:lnTo>
                    <a:cubicBezTo>
                      <a:pt x="358407" y="8557"/>
                      <a:pt x="351351" y="4094"/>
                      <a:pt x="343445" y="2691"/>
                    </a:cubicBezTo>
                    <a:cubicBezTo>
                      <a:pt x="245342" y="-14269"/>
                      <a:pt x="151958" y="50680"/>
                      <a:pt x="133723" y="148400"/>
                    </a:cubicBezTo>
                    <a:lnTo>
                      <a:pt x="133340" y="150398"/>
                    </a:lnTo>
                    <a:cubicBezTo>
                      <a:pt x="129175" y="172926"/>
                      <a:pt x="120418" y="194391"/>
                      <a:pt x="107709" y="213434"/>
                    </a:cubicBezTo>
                    <a:cubicBezTo>
                      <a:pt x="104649" y="218024"/>
                      <a:pt x="105881" y="224272"/>
                      <a:pt x="110515" y="227333"/>
                    </a:cubicBezTo>
                    <a:cubicBezTo>
                      <a:pt x="112172" y="228438"/>
                      <a:pt x="114085" y="228991"/>
                      <a:pt x="116040" y="228991"/>
                    </a:cubicBezTo>
                    <a:lnTo>
                      <a:pt x="160289" y="228991"/>
                    </a:lnTo>
                    <a:lnTo>
                      <a:pt x="160289" y="240467"/>
                    </a:lnTo>
                    <a:cubicBezTo>
                      <a:pt x="160331" y="287648"/>
                      <a:pt x="182562" y="332067"/>
                      <a:pt x="220307" y="360375"/>
                    </a:cubicBezTo>
                    <a:lnTo>
                      <a:pt x="220307" y="389959"/>
                    </a:lnTo>
                    <a:cubicBezTo>
                      <a:pt x="220307" y="398078"/>
                      <a:pt x="215418" y="405431"/>
                      <a:pt x="207852" y="408492"/>
                    </a:cubicBezTo>
                    <a:lnTo>
                      <a:pt x="158291" y="428809"/>
                    </a:lnTo>
                    <a:cubicBezTo>
                      <a:pt x="113022" y="445046"/>
                      <a:pt x="70007" y="463536"/>
                      <a:pt x="33877" y="493078"/>
                    </a:cubicBezTo>
                    <a:cubicBezTo>
                      <a:pt x="12922" y="509485"/>
                      <a:pt x="468" y="534436"/>
                      <a:pt x="0" y="561044"/>
                    </a:cubicBezTo>
                    <a:lnTo>
                      <a:pt x="0" y="731746"/>
                    </a:lnTo>
                    <a:lnTo>
                      <a:pt x="4463" y="734764"/>
                    </a:lnTo>
                    <a:cubicBezTo>
                      <a:pt x="51304" y="766006"/>
                      <a:pt x="183072" y="781606"/>
                      <a:pt x="313776" y="781606"/>
                    </a:cubicBezTo>
                    <a:cubicBezTo>
                      <a:pt x="334349" y="781606"/>
                      <a:pt x="354879" y="781223"/>
                      <a:pt x="375070" y="780458"/>
                    </a:cubicBezTo>
                    <a:lnTo>
                      <a:pt x="375070" y="760905"/>
                    </a:lnTo>
                    <a:close/>
                    <a:moveTo>
                      <a:pt x="133723" y="208885"/>
                    </a:moveTo>
                    <a:cubicBezTo>
                      <a:pt x="142946" y="191713"/>
                      <a:pt x="149492" y="173181"/>
                      <a:pt x="153020" y="154011"/>
                    </a:cubicBezTo>
                    <a:lnTo>
                      <a:pt x="153360" y="152013"/>
                    </a:lnTo>
                    <a:cubicBezTo>
                      <a:pt x="169640" y="65089"/>
                      <a:pt x="252738" y="7324"/>
                      <a:pt x="339917" y="22456"/>
                    </a:cubicBezTo>
                    <a:cubicBezTo>
                      <a:pt x="342680" y="23009"/>
                      <a:pt x="345146" y="24624"/>
                      <a:pt x="346761" y="26919"/>
                    </a:cubicBezTo>
                    <a:lnTo>
                      <a:pt x="357005" y="40946"/>
                    </a:lnTo>
                    <a:cubicBezTo>
                      <a:pt x="360235" y="45324"/>
                      <a:pt x="366356" y="46387"/>
                      <a:pt x="370819" y="43241"/>
                    </a:cubicBezTo>
                    <a:lnTo>
                      <a:pt x="380085" y="36780"/>
                    </a:lnTo>
                    <a:cubicBezTo>
                      <a:pt x="381063" y="36058"/>
                      <a:pt x="382338" y="35888"/>
                      <a:pt x="383443" y="36355"/>
                    </a:cubicBezTo>
                    <a:cubicBezTo>
                      <a:pt x="434492" y="61349"/>
                      <a:pt x="468837" y="111165"/>
                      <a:pt x="474023" y="167783"/>
                    </a:cubicBezTo>
                    <a:cubicBezTo>
                      <a:pt x="475170" y="176921"/>
                      <a:pt x="472662" y="186145"/>
                      <a:pt x="467009" y="193413"/>
                    </a:cubicBezTo>
                    <a:lnTo>
                      <a:pt x="459868" y="202595"/>
                    </a:lnTo>
                    <a:cubicBezTo>
                      <a:pt x="457573" y="188780"/>
                      <a:pt x="451495" y="175859"/>
                      <a:pt x="442313" y="165317"/>
                    </a:cubicBezTo>
                    <a:lnTo>
                      <a:pt x="408309" y="126297"/>
                    </a:lnTo>
                    <a:cubicBezTo>
                      <a:pt x="405801" y="123449"/>
                      <a:pt x="401933" y="122217"/>
                      <a:pt x="398235" y="123194"/>
                    </a:cubicBezTo>
                    <a:cubicBezTo>
                      <a:pt x="379660" y="127997"/>
                      <a:pt x="368014" y="142619"/>
                      <a:pt x="355687" y="158049"/>
                    </a:cubicBezTo>
                    <a:cubicBezTo>
                      <a:pt x="336644" y="181894"/>
                      <a:pt x="315094" y="208885"/>
                      <a:pt x="260517" y="208885"/>
                    </a:cubicBezTo>
                    <a:lnTo>
                      <a:pt x="133723" y="208885"/>
                    </a:lnTo>
                    <a:close/>
                    <a:moveTo>
                      <a:pt x="180309" y="240510"/>
                    </a:moveTo>
                    <a:lnTo>
                      <a:pt x="180309" y="228991"/>
                    </a:lnTo>
                    <a:lnTo>
                      <a:pt x="260474" y="228991"/>
                    </a:lnTo>
                    <a:cubicBezTo>
                      <a:pt x="324700" y="228991"/>
                      <a:pt x="351649" y="195284"/>
                      <a:pt x="371329" y="170630"/>
                    </a:cubicBezTo>
                    <a:cubicBezTo>
                      <a:pt x="378257" y="160259"/>
                      <a:pt x="387226" y="151460"/>
                      <a:pt x="397725" y="144745"/>
                    </a:cubicBezTo>
                    <a:lnTo>
                      <a:pt x="427224" y="178579"/>
                    </a:lnTo>
                    <a:cubicBezTo>
                      <a:pt x="435980" y="188653"/>
                      <a:pt x="440826" y="201575"/>
                      <a:pt x="440868" y="214921"/>
                    </a:cubicBezTo>
                    <a:lnTo>
                      <a:pt x="440868" y="230521"/>
                    </a:lnTo>
                    <a:lnTo>
                      <a:pt x="440868" y="240552"/>
                    </a:lnTo>
                    <a:cubicBezTo>
                      <a:pt x="440783" y="312429"/>
                      <a:pt x="382508" y="370704"/>
                      <a:pt x="310589" y="370747"/>
                    </a:cubicBezTo>
                    <a:cubicBezTo>
                      <a:pt x="238669" y="370704"/>
                      <a:pt x="180394" y="312429"/>
                      <a:pt x="180309" y="240510"/>
                    </a:cubicBezTo>
                    <a:close/>
                    <a:moveTo>
                      <a:pt x="20063" y="720908"/>
                    </a:moveTo>
                    <a:lnTo>
                      <a:pt x="20063" y="561384"/>
                    </a:lnTo>
                    <a:cubicBezTo>
                      <a:pt x="20488" y="540769"/>
                      <a:pt x="30179" y="521471"/>
                      <a:pt x="46416" y="508805"/>
                    </a:cubicBezTo>
                    <a:cubicBezTo>
                      <a:pt x="80038" y="481261"/>
                      <a:pt x="120886" y="463664"/>
                      <a:pt x="164072" y="448149"/>
                    </a:cubicBezTo>
                    <a:lnTo>
                      <a:pt x="178354" y="443091"/>
                    </a:lnTo>
                    <a:lnTo>
                      <a:pt x="222942" y="759418"/>
                    </a:lnTo>
                    <a:cubicBezTo>
                      <a:pt x="134190" y="754274"/>
                      <a:pt x="55682" y="741395"/>
                      <a:pt x="20063" y="720908"/>
                    </a:cubicBezTo>
                    <a:close/>
                    <a:moveTo>
                      <a:pt x="342340" y="460943"/>
                    </a:moveTo>
                    <a:lnTo>
                      <a:pt x="330694" y="501026"/>
                    </a:lnTo>
                    <a:lnTo>
                      <a:pt x="290526" y="501026"/>
                    </a:lnTo>
                    <a:lnTo>
                      <a:pt x="278879" y="460943"/>
                    </a:lnTo>
                    <a:lnTo>
                      <a:pt x="342340" y="460943"/>
                    </a:lnTo>
                    <a:close/>
                    <a:moveTo>
                      <a:pt x="310589" y="747091"/>
                    </a:moveTo>
                    <a:lnTo>
                      <a:pt x="282322" y="717677"/>
                    </a:lnTo>
                    <a:lnTo>
                      <a:pt x="293799" y="521089"/>
                    </a:lnTo>
                    <a:lnTo>
                      <a:pt x="327081" y="521089"/>
                    </a:lnTo>
                    <a:lnTo>
                      <a:pt x="338812" y="717720"/>
                    </a:lnTo>
                    <a:lnTo>
                      <a:pt x="310589" y="747091"/>
                    </a:lnTo>
                    <a:close/>
                  </a:path>
                </a:pathLst>
              </a:custGeom>
              <a:solidFill>
                <a:schemeClr val="accent3">
                  <a:lumMod val="60000"/>
                  <a:lumOff val="40000"/>
                </a:schemeClr>
              </a:solidFill>
              <a:ln w="4219" cap="flat">
                <a:noFill/>
                <a:prstDash val="solid"/>
                <a:miter/>
              </a:ln>
            </p:spPr>
            <p:txBody>
              <a:bodyPr rtlCol="0" anchor="ctr"/>
              <a:lstStyle/>
              <a:p>
                <a:endParaRPr lang="da-DK"/>
              </a:p>
            </p:txBody>
          </p:sp>
        </p:grpSp>
        <p:sp>
          <p:nvSpPr>
            <p:cNvPr id="120" name="Stjerne: 5 takker 119">
              <a:extLst>
                <a:ext uri="{FF2B5EF4-FFF2-40B4-BE49-F238E27FC236}">
                  <a16:creationId xmlns:a16="http://schemas.microsoft.com/office/drawing/2014/main" id="{50B88F4A-5BD8-0764-47F1-DA4A8BF251C3}"/>
                </a:ext>
              </a:extLst>
            </p:cNvPr>
            <p:cNvSpPr/>
            <p:nvPr/>
          </p:nvSpPr>
          <p:spPr>
            <a:xfrm>
              <a:off x="8850127" y="2791505"/>
              <a:ext cx="147871" cy="147871"/>
            </a:xfrm>
            <a:prstGeom prst="star5">
              <a:avLst/>
            </a:prstGeom>
            <a:noFill/>
            <a:ln w="12700" cap="flat">
              <a:solidFill>
                <a:srgbClr val="5C9AA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sp>
          <p:nvSpPr>
            <p:cNvPr id="121" name="Stjerne: 5 takker 120">
              <a:extLst>
                <a:ext uri="{FF2B5EF4-FFF2-40B4-BE49-F238E27FC236}">
                  <a16:creationId xmlns:a16="http://schemas.microsoft.com/office/drawing/2014/main" id="{FD30616D-9042-307D-A887-C12A71CFDCAB}"/>
                </a:ext>
              </a:extLst>
            </p:cNvPr>
            <p:cNvSpPr/>
            <p:nvPr/>
          </p:nvSpPr>
          <p:spPr>
            <a:xfrm>
              <a:off x="8612650" y="2734481"/>
              <a:ext cx="147871" cy="147871"/>
            </a:xfrm>
            <a:prstGeom prst="star5">
              <a:avLst/>
            </a:prstGeom>
            <a:noFill/>
            <a:ln w="12700" cap="flat">
              <a:solidFill>
                <a:srgbClr val="5C9AA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sp>
          <p:nvSpPr>
            <p:cNvPr id="122" name="Stjerne: 5 takker 121">
              <a:extLst>
                <a:ext uri="{FF2B5EF4-FFF2-40B4-BE49-F238E27FC236}">
                  <a16:creationId xmlns:a16="http://schemas.microsoft.com/office/drawing/2014/main" id="{AF856810-52EF-A1E3-38F5-886837F109BF}"/>
                </a:ext>
              </a:extLst>
            </p:cNvPr>
            <p:cNvSpPr/>
            <p:nvPr/>
          </p:nvSpPr>
          <p:spPr>
            <a:xfrm>
              <a:off x="9087604" y="2742863"/>
              <a:ext cx="147871" cy="147871"/>
            </a:xfrm>
            <a:prstGeom prst="star5">
              <a:avLst/>
            </a:prstGeom>
            <a:noFill/>
            <a:ln w="12700" cap="flat">
              <a:solidFill>
                <a:srgbClr val="5C9AA9"/>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sp>
        <p:nvSpPr>
          <p:cNvPr id="138" name="Rektangel: afrundede hjørner 137">
            <a:extLst>
              <a:ext uri="{FF2B5EF4-FFF2-40B4-BE49-F238E27FC236}">
                <a16:creationId xmlns:a16="http://schemas.microsoft.com/office/drawing/2014/main" id="{40604765-6118-2B7F-4FAD-D33FC04BA35E}"/>
              </a:ext>
            </a:extLst>
          </p:cNvPr>
          <p:cNvSpPr/>
          <p:nvPr/>
        </p:nvSpPr>
        <p:spPr>
          <a:xfrm>
            <a:off x="8270089" y="4018193"/>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nvGrpSpPr>
          <p:cNvPr id="52" name="Group 143">
            <a:extLst>
              <a:ext uri="{FF2B5EF4-FFF2-40B4-BE49-F238E27FC236}">
                <a16:creationId xmlns:a16="http://schemas.microsoft.com/office/drawing/2014/main" id="{F46D451E-BB11-B517-076D-0B865B26EEDE}"/>
              </a:ext>
            </a:extLst>
          </p:cNvPr>
          <p:cNvGrpSpPr/>
          <p:nvPr/>
        </p:nvGrpSpPr>
        <p:grpSpPr>
          <a:xfrm>
            <a:off x="9438492" y="4027743"/>
            <a:ext cx="1476223" cy="1382951"/>
            <a:chOff x="5942228" y="4115400"/>
            <a:chExt cx="1476223" cy="1382951"/>
          </a:xfrm>
        </p:grpSpPr>
        <p:sp>
          <p:nvSpPr>
            <p:cNvPr id="53" name="Rektangel 15">
              <a:extLst>
                <a:ext uri="{FF2B5EF4-FFF2-40B4-BE49-F238E27FC236}">
                  <a16:creationId xmlns:a16="http://schemas.microsoft.com/office/drawing/2014/main" id="{3C2F5709-EBEE-3F93-69BA-15532870D191}"/>
                </a:ext>
              </a:extLst>
            </p:cNvPr>
            <p:cNvSpPr/>
            <p:nvPr/>
          </p:nvSpPr>
          <p:spPr>
            <a:xfrm>
              <a:off x="5942228" y="4115400"/>
              <a:ext cx="1476223" cy="1231106"/>
            </a:xfrm>
            <a:prstGeom prst="rect">
              <a:avLst/>
            </a:prstGeom>
          </p:spPr>
          <p:txBody>
            <a:bodyPr wrap="square" lIns="0" tIns="0" rIns="0" bIns="0">
              <a:normAutofit/>
            </a:bodyPr>
            <a:lstStyle/>
            <a:p>
              <a:pPr algn="ctr"/>
              <a:r>
                <a:rPr lang="da-DK" sz="8000" spc="-300" baseline="25000" dirty="0">
                  <a:solidFill>
                    <a:schemeClr val="accent6"/>
                  </a:solidFill>
                </a:rPr>
                <a:t>+</a:t>
              </a:r>
              <a:r>
                <a:rPr lang="da-DK" sz="4400" spc="-300" baseline="25000" dirty="0">
                  <a:solidFill>
                    <a:schemeClr val="accent6"/>
                  </a:solidFill>
                </a:rPr>
                <a:t> </a:t>
              </a:r>
              <a:r>
                <a:rPr lang="da-DK" sz="8000" spc="-300" baseline="25000" dirty="0">
                  <a:solidFill>
                    <a:schemeClr val="accent6"/>
                  </a:solidFill>
                </a:rPr>
                <a:t>50</a:t>
              </a:r>
              <a:endParaRPr lang="da-DK" sz="8800" spc="-300" dirty="0">
                <a:solidFill>
                  <a:schemeClr val="accent6"/>
                </a:solidFill>
              </a:endParaRPr>
            </a:p>
          </p:txBody>
        </p:sp>
        <p:sp>
          <p:nvSpPr>
            <p:cNvPr id="54" name="Rektangel 15">
              <a:extLst>
                <a:ext uri="{FF2B5EF4-FFF2-40B4-BE49-F238E27FC236}">
                  <a16:creationId xmlns:a16="http://schemas.microsoft.com/office/drawing/2014/main" id="{E3588A90-2E37-DE78-1199-25DF2F7C1AAC}"/>
                </a:ext>
              </a:extLst>
            </p:cNvPr>
            <p:cNvSpPr/>
            <p:nvPr/>
          </p:nvSpPr>
          <p:spPr>
            <a:xfrm>
              <a:off x="6831531" y="4759687"/>
              <a:ext cx="491418" cy="369332"/>
            </a:xfrm>
            <a:prstGeom prst="rect">
              <a:avLst/>
            </a:prstGeom>
          </p:spPr>
          <p:txBody>
            <a:bodyPr wrap="square" lIns="0" tIns="0" rIns="0" bIns="0">
              <a:spAutoFit/>
            </a:bodyPr>
            <a:lstStyle/>
            <a:p>
              <a:pPr algn="ctr"/>
              <a:endParaRPr lang="da-DK" sz="2400">
                <a:solidFill>
                  <a:schemeClr val="accent1">
                    <a:lumMod val="75000"/>
                  </a:schemeClr>
                </a:solidFill>
              </a:endParaRPr>
            </a:p>
          </p:txBody>
        </p:sp>
        <p:sp>
          <p:nvSpPr>
            <p:cNvPr id="55" name="Rektangel 15">
              <a:extLst>
                <a:ext uri="{FF2B5EF4-FFF2-40B4-BE49-F238E27FC236}">
                  <a16:creationId xmlns:a16="http://schemas.microsoft.com/office/drawing/2014/main" id="{92DCE0F8-E7C7-BBDD-410F-79A851EBA1A6}"/>
                </a:ext>
              </a:extLst>
            </p:cNvPr>
            <p:cNvSpPr/>
            <p:nvPr/>
          </p:nvSpPr>
          <p:spPr>
            <a:xfrm>
              <a:off x="6057520" y="5129019"/>
              <a:ext cx="1351596" cy="369332"/>
            </a:xfrm>
            <a:prstGeom prst="rect">
              <a:avLst/>
            </a:prstGeom>
          </p:spPr>
          <p:txBody>
            <a:bodyPr wrap="square" lIns="0" tIns="0" rIns="0" bIns="0">
              <a:normAutofit/>
            </a:bodyPr>
            <a:lstStyle/>
            <a:p>
              <a:pPr algn="ctr"/>
              <a:r>
                <a:rPr lang="da-DK" sz="2400" dirty="0">
                  <a:solidFill>
                    <a:srgbClr val="5C9AA9"/>
                  </a:solidFill>
                </a:rPr>
                <a:t>KUNDER</a:t>
              </a:r>
            </a:p>
          </p:txBody>
        </p:sp>
        <p:sp>
          <p:nvSpPr>
            <p:cNvPr id="56" name="Rektangel 15">
              <a:extLst>
                <a:ext uri="{FF2B5EF4-FFF2-40B4-BE49-F238E27FC236}">
                  <a16:creationId xmlns:a16="http://schemas.microsoft.com/office/drawing/2014/main" id="{B3ED54A8-AA95-1159-3080-B02198F2FB74}"/>
                </a:ext>
              </a:extLst>
            </p:cNvPr>
            <p:cNvSpPr/>
            <p:nvPr/>
          </p:nvSpPr>
          <p:spPr>
            <a:xfrm>
              <a:off x="6110944" y="4891432"/>
              <a:ext cx="1210020" cy="269304"/>
            </a:xfrm>
            <a:prstGeom prst="rect">
              <a:avLst/>
            </a:prstGeom>
          </p:spPr>
          <p:txBody>
            <a:bodyPr wrap="square" lIns="0" tIns="0" rIns="0" bIns="0">
              <a:normAutofit/>
            </a:bodyPr>
            <a:lstStyle/>
            <a:p>
              <a:pPr algn="ctr"/>
              <a:r>
                <a:rPr lang="da-DK" sz="1750" dirty="0">
                  <a:solidFill>
                    <a:srgbClr val="5C9AA9"/>
                  </a:solidFill>
                </a:rPr>
                <a:t>Fantastiske</a:t>
              </a:r>
            </a:p>
          </p:txBody>
        </p:sp>
      </p:grpSp>
      <p:grpSp>
        <p:nvGrpSpPr>
          <p:cNvPr id="134" name="Grafik 125" descr="Pleje kontur">
            <a:extLst>
              <a:ext uri="{FF2B5EF4-FFF2-40B4-BE49-F238E27FC236}">
                <a16:creationId xmlns:a16="http://schemas.microsoft.com/office/drawing/2014/main" id="{5F398B89-6DE0-C8BD-1519-65E8F9A77294}"/>
              </a:ext>
            </a:extLst>
          </p:cNvPr>
          <p:cNvGrpSpPr/>
          <p:nvPr/>
        </p:nvGrpSpPr>
        <p:grpSpPr>
          <a:xfrm>
            <a:off x="8608400" y="4477481"/>
            <a:ext cx="857232" cy="675321"/>
            <a:chOff x="4941071" y="4394223"/>
            <a:chExt cx="857232" cy="675321"/>
          </a:xfrm>
          <a:solidFill>
            <a:srgbClr val="000000"/>
          </a:solidFill>
        </p:grpSpPr>
        <p:sp>
          <p:nvSpPr>
            <p:cNvPr id="135" name="Kombinationstegning: figur 134">
              <a:extLst>
                <a:ext uri="{FF2B5EF4-FFF2-40B4-BE49-F238E27FC236}">
                  <a16:creationId xmlns:a16="http://schemas.microsoft.com/office/drawing/2014/main" id="{10299C7A-CAD4-5D7F-AD67-FC1E1FD138B9}"/>
                </a:ext>
              </a:extLst>
            </p:cNvPr>
            <p:cNvSpPr/>
            <p:nvPr/>
          </p:nvSpPr>
          <p:spPr>
            <a:xfrm>
              <a:off x="4941071" y="4775146"/>
              <a:ext cx="600057" cy="161048"/>
            </a:xfrm>
            <a:custGeom>
              <a:avLst/>
              <a:gdLst>
                <a:gd name="connsiteX0" fmla="*/ 9507 w 600057"/>
                <a:gd name="connsiteY0" fmla="*/ 161049 h 161048"/>
                <a:gd name="connsiteX1" fmla="*/ 0 w 600057"/>
                <a:gd name="connsiteY1" fmla="*/ 151506 h 161048"/>
                <a:gd name="connsiteX2" fmla="*/ 5373 w 600057"/>
                <a:gd name="connsiteY2" fmla="*/ 142951 h 161048"/>
                <a:gd name="connsiteX3" fmla="*/ 274931 w 600057"/>
                <a:gd name="connsiteY3" fmla="*/ 13411 h 161048"/>
                <a:gd name="connsiteX4" fmla="*/ 323832 w 600057"/>
                <a:gd name="connsiteY4" fmla="*/ 0 h 161048"/>
                <a:gd name="connsiteX5" fmla="*/ 552432 w 600057"/>
                <a:gd name="connsiteY5" fmla="*/ 0 h 161048"/>
                <a:gd name="connsiteX6" fmla="*/ 600057 w 600057"/>
                <a:gd name="connsiteY6" fmla="*/ 47625 h 161048"/>
                <a:gd name="connsiteX7" fmla="*/ 552432 w 600057"/>
                <a:gd name="connsiteY7" fmla="*/ 95250 h 161048"/>
                <a:gd name="connsiteX8" fmla="*/ 380982 w 600057"/>
                <a:gd name="connsiteY8" fmla="*/ 95250 h 161048"/>
                <a:gd name="connsiteX9" fmla="*/ 371457 w 600057"/>
                <a:gd name="connsiteY9" fmla="*/ 85725 h 161048"/>
                <a:gd name="connsiteX10" fmla="*/ 380982 w 600057"/>
                <a:gd name="connsiteY10" fmla="*/ 76200 h 161048"/>
                <a:gd name="connsiteX11" fmla="*/ 552432 w 600057"/>
                <a:gd name="connsiteY11" fmla="*/ 76200 h 161048"/>
                <a:gd name="connsiteX12" fmla="*/ 581007 w 600057"/>
                <a:gd name="connsiteY12" fmla="*/ 47625 h 161048"/>
                <a:gd name="connsiteX13" fmla="*/ 552432 w 600057"/>
                <a:gd name="connsiteY13" fmla="*/ 19050 h 161048"/>
                <a:gd name="connsiteX14" fmla="*/ 323832 w 600057"/>
                <a:gd name="connsiteY14" fmla="*/ 19050 h 161048"/>
                <a:gd name="connsiteX15" fmla="*/ 283827 w 600057"/>
                <a:gd name="connsiteY15" fmla="*/ 30175 h 161048"/>
                <a:gd name="connsiteX16" fmla="*/ 13641 w 600057"/>
                <a:gd name="connsiteY16" fmla="*/ 160096 h 161048"/>
                <a:gd name="connsiteX17" fmla="*/ 9507 w 600057"/>
                <a:gd name="connsiteY17" fmla="*/ 161049 h 1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057" h="161048">
                  <a:moveTo>
                    <a:pt x="9507" y="161049"/>
                  </a:moveTo>
                  <a:cubicBezTo>
                    <a:pt x="4247" y="161039"/>
                    <a:pt x="-10" y="156766"/>
                    <a:pt x="0" y="151506"/>
                  </a:cubicBezTo>
                  <a:cubicBezTo>
                    <a:pt x="7" y="147861"/>
                    <a:pt x="2093" y="144540"/>
                    <a:pt x="5373" y="142951"/>
                  </a:cubicBezTo>
                  <a:lnTo>
                    <a:pt x="274931" y="13411"/>
                  </a:lnTo>
                  <a:cubicBezTo>
                    <a:pt x="289795" y="4782"/>
                    <a:pt x="306645" y="162"/>
                    <a:pt x="323832" y="0"/>
                  </a:cubicBezTo>
                  <a:lnTo>
                    <a:pt x="552432" y="0"/>
                  </a:lnTo>
                  <a:cubicBezTo>
                    <a:pt x="578734" y="0"/>
                    <a:pt x="600057" y="21323"/>
                    <a:pt x="600057" y="47625"/>
                  </a:cubicBezTo>
                  <a:cubicBezTo>
                    <a:pt x="600057" y="73927"/>
                    <a:pt x="578734" y="95250"/>
                    <a:pt x="552432" y="95250"/>
                  </a:cubicBezTo>
                  <a:lnTo>
                    <a:pt x="380982" y="95250"/>
                  </a:lnTo>
                  <a:cubicBezTo>
                    <a:pt x="375721" y="95250"/>
                    <a:pt x="371457" y="90986"/>
                    <a:pt x="371457" y="85725"/>
                  </a:cubicBezTo>
                  <a:cubicBezTo>
                    <a:pt x="371457" y="80464"/>
                    <a:pt x="375721" y="76200"/>
                    <a:pt x="380982" y="76200"/>
                  </a:cubicBezTo>
                  <a:lnTo>
                    <a:pt x="552432" y="76200"/>
                  </a:lnTo>
                  <a:cubicBezTo>
                    <a:pt x="568214" y="76200"/>
                    <a:pt x="581007" y="63407"/>
                    <a:pt x="581007" y="47625"/>
                  </a:cubicBezTo>
                  <a:cubicBezTo>
                    <a:pt x="581007" y="31843"/>
                    <a:pt x="568214" y="19050"/>
                    <a:pt x="552432" y="19050"/>
                  </a:cubicBezTo>
                  <a:lnTo>
                    <a:pt x="323832" y="19050"/>
                  </a:lnTo>
                  <a:cubicBezTo>
                    <a:pt x="309751" y="19177"/>
                    <a:pt x="295951" y="23013"/>
                    <a:pt x="283827" y="30175"/>
                  </a:cubicBezTo>
                  <a:lnTo>
                    <a:pt x="13641" y="160096"/>
                  </a:lnTo>
                  <a:cubicBezTo>
                    <a:pt x="12353" y="160724"/>
                    <a:pt x="10939" y="161050"/>
                    <a:pt x="9507" y="161049"/>
                  </a:cubicBezTo>
                  <a:close/>
                </a:path>
              </a:pathLst>
            </a:custGeom>
            <a:solidFill>
              <a:srgbClr val="A3B6BD"/>
            </a:solidFill>
            <a:ln w="9525" cap="flat">
              <a:noFill/>
              <a:prstDash val="solid"/>
              <a:miter/>
            </a:ln>
          </p:spPr>
          <p:txBody>
            <a:bodyPr rtlCol="0" anchor="ctr"/>
            <a:lstStyle/>
            <a:p>
              <a:endParaRPr lang="da-DK"/>
            </a:p>
          </p:txBody>
        </p:sp>
        <p:sp>
          <p:nvSpPr>
            <p:cNvPr id="136" name="Kombinationstegning: figur 135">
              <a:extLst>
                <a:ext uri="{FF2B5EF4-FFF2-40B4-BE49-F238E27FC236}">
                  <a16:creationId xmlns:a16="http://schemas.microsoft.com/office/drawing/2014/main" id="{9B7EF66D-2B9F-2D8C-795B-F732269A52B2}"/>
                </a:ext>
              </a:extLst>
            </p:cNvPr>
            <p:cNvSpPr/>
            <p:nvPr/>
          </p:nvSpPr>
          <p:spPr>
            <a:xfrm>
              <a:off x="5074405" y="4697966"/>
              <a:ext cx="723898" cy="371578"/>
            </a:xfrm>
            <a:custGeom>
              <a:avLst/>
              <a:gdLst>
                <a:gd name="connsiteX0" fmla="*/ 9523 w 723898"/>
                <a:gd name="connsiteY0" fmla="*/ 371579 h 371578"/>
                <a:gd name="connsiteX1" fmla="*/ 0 w 723898"/>
                <a:gd name="connsiteY1" fmla="*/ 362052 h 371578"/>
                <a:gd name="connsiteX2" fmla="*/ 2789 w 723898"/>
                <a:gd name="connsiteY2" fmla="*/ 355319 h 371578"/>
                <a:gd name="connsiteX3" fmla="*/ 238123 w 723898"/>
                <a:gd name="connsiteY3" fmla="*/ 266804 h 371578"/>
                <a:gd name="connsiteX4" fmla="*/ 416241 w 723898"/>
                <a:gd name="connsiteY4" fmla="*/ 266804 h 371578"/>
                <a:gd name="connsiteX5" fmla="*/ 433557 w 723898"/>
                <a:gd name="connsiteY5" fmla="*/ 260965 h 371578"/>
                <a:gd name="connsiteX6" fmla="*/ 694828 w 723898"/>
                <a:gd name="connsiteY6" fmla="*/ 69941 h 371578"/>
                <a:gd name="connsiteX7" fmla="*/ 704848 w 723898"/>
                <a:gd name="connsiteY7" fmla="*/ 47643 h 371578"/>
                <a:gd name="connsiteX8" fmla="*/ 676273 w 723898"/>
                <a:gd name="connsiteY8" fmla="*/ 19068 h 371578"/>
                <a:gd name="connsiteX9" fmla="*/ 661557 w 723898"/>
                <a:gd name="connsiteY9" fmla="*/ 23183 h 371578"/>
                <a:gd name="connsiteX10" fmla="*/ 498156 w 723898"/>
                <a:gd name="connsiteY10" fmla="*/ 116880 h 371578"/>
                <a:gd name="connsiteX11" fmla="*/ 485232 w 723898"/>
                <a:gd name="connsiteY11" fmla="*/ 113080 h 371578"/>
                <a:gd name="connsiteX12" fmla="*/ 488688 w 723898"/>
                <a:gd name="connsiteY12" fmla="*/ 100354 h 371578"/>
                <a:gd name="connsiteX13" fmla="*/ 651565 w 723898"/>
                <a:gd name="connsiteY13" fmla="*/ 7009 h 371578"/>
                <a:gd name="connsiteX14" fmla="*/ 676273 w 723898"/>
                <a:gd name="connsiteY14" fmla="*/ 8 h 371578"/>
                <a:gd name="connsiteX15" fmla="*/ 723898 w 723898"/>
                <a:gd name="connsiteY15" fmla="*/ 47633 h 371578"/>
                <a:gd name="connsiteX16" fmla="*/ 707820 w 723898"/>
                <a:gd name="connsiteY16" fmla="*/ 83924 h 371578"/>
                <a:gd name="connsiteX17" fmla="*/ 706696 w 723898"/>
                <a:gd name="connsiteY17" fmla="*/ 84876 h 371578"/>
                <a:gd name="connsiteX18" fmla="*/ 444758 w 723898"/>
                <a:gd name="connsiteY18" fmla="*/ 276386 h 371578"/>
                <a:gd name="connsiteX19" fmla="*/ 416241 w 723898"/>
                <a:gd name="connsiteY19" fmla="*/ 285854 h 371578"/>
                <a:gd name="connsiteX20" fmla="*/ 238123 w 723898"/>
                <a:gd name="connsiteY20" fmla="*/ 285854 h 371578"/>
                <a:gd name="connsiteX21" fmla="*/ 16248 w 723898"/>
                <a:gd name="connsiteY21" fmla="*/ 368816 h 371578"/>
                <a:gd name="connsiteX22" fmla="*/ 9523 w 723898"/>
                <a:gd name="connsiteY22" fmla="*/ 371579 h 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3898" h="371578">
                  <a:moveTo>
                    <a:pt x="9523" y="371579"/>
                  </a:moveTo>
                  <a:cubicBezTo>
                    <a:pt x="4262" y="371578"/>
                    <a:pt x="-1" y="367312"/>
                    <a:pt x="0" y="362052"/>
                  </a:cubicBezTo>
                  <a:cubicBezTo>
                    <a:pt x="1" y="359527"/>
                    <a:pt x="1004" y="357105"/>
                    <a:pt x="2789" y="355319"/>
                  </a:cubicBezTo>
                  <a:cubicBezTo>
                    <a:pt x="61530" y="296569"/>
                    <a:pt x="140711" y="266804"/>
                    <a:pt x="238123" y="266804"/>
                  </a:cubicBezTo>
                  <a:lnTo>
                    <a:pt x="416241" y="266804"/>
                  </a:lnTo>
                  <a:cubicBezTo>
                    <a:pt x="422491" y="266773"/>
                    <a:pt x="428565" y="264725"/>
                    <a:pt x="433557" y="260965"/>
                  </a:cubicBezTo>
                  <a:lnTo>
                    <a:pt x="694828" y="69941"/>
                  </a:lnTo>
                  <a:cubicBezTo>
                    <a:pt x="700894" y="64061"/>
                    <a:pt x="704480" y="56083"/>
                    <a:pt x="704848" y="47643"/>
                  </a:cubicBezTo>
                  <a:cubicBezTo>
                    <a:pt x="704848" y="31861"/>
                    <a:pt x="692055" y="19068"/>
                    <a:pt x="676273" y="19068"/>
                  </a:cubicBezTo>
                  <a:cubicBezTo>
                    <a:pt x="671064" y="18916"/>
                    <a:pt x="665932" y="20352"/>
                    <a:pt x="661557" y="23183"/>
                  </a:cubicBezTo>
                  <a:lnTo>
                    <a:pt x="498156" y="116880"/>
                  </a:lnTo>
                  <a:cubicBezTo>
                    <a:pt x="493538" y="119399"/>
                    <a:pt x="487751" y="117698"/>
                    <a:pt x="485232" y="113080"/>
                  </a:cubicBezTo>
                  <a:cubicBezTo>
                    <a:pt x="482787" y="108597"/>
                    <a:pt x="484311" y="102984"/>
                    <a:pt x="488688" y="100354"/>
                  </a:cubicBezTo>
                  <a:lnTo>
                    <a:pt x="651565" y="7009"/>
                  </a:lnTo>
                  <a:cubicBezTo>
                    <a:pt x="658923" y="2274"/>
                    <a:pt x="667524" y="-162"/>
                    <a:pt x="676273" y="8"/>
                  </a:cubicBezTo>
                  <a:cubicBezTo>
                    <a:pt x="702563" y="40"/>
                    <a:pt x="723867" y="21343"/>
                    <a:pt x="723898" y="47633"/>
                  </a:cubicBezTo>
                  <a:cubicBezTo>
                    <a:pt x="723583" y="61388"/>
                    <a:pt x="717796" y="74449"/>
                    <a:pt x="707820" y="83924"/>
                  </a:cubicBezTo>
                  <a:lnTo>
                    <a:pt x="706696" y="84876"/>
                  </a:lnTo>
                  <a:lnTo>
                    <a:pt x="444758" y="276386"/>
                  </a:lnTo>
                  <a:cubicBezTo>
                    <a:pt x="436506" y="282503"/>
                    <a:pt x="426513" y="285820"/>
                    <a:pt x="416241" y="285854"/>
                  </a:cubicBezTo>
                  <a:lnTo>
                    <a:pt x="238123" y="285854"/>
                  </a:lnTo>
                  <a:cubicBezTo>
                    <a:pt x="145931" y="285854"/>
                    <a:pt x="71274" y="313771"/>
                    <a:pt x="16248" y="368816"/>
                  </a:cubicBezTo>
                  <a:cubicBezTo>
                    <a:pt x="14460" y="370590"/>
                    <a:pt x="12042" y="371583"/>
                    <a:pt x="9523" y="371579"/>
                  </a:cubicBezTo>
                  <a:close/>
                </a:path>
              </a:pathLst>
            </a:custGeom>
            <a:solidFill>
              <a:srgbClr val="A3B6BD"/>
            </a:solidFill>
            <a:ln w="9525" cap="flat">
              <a:noFill/>
              <a:prstDash val="solid"/>
              <a:miter/>
            </a:ln>
          </p:spPr>
          <p:txBody>
            <a:bodyPr rtlCol="0" anchor="ctr"/>
            <a:lstStyle/>
            <a:p>
              <a:endParaRPr lang="da-DK"/>
            </a:p>
          </p:txBody>
        </p:sp>
        <p:sp>
          <p:nvSpPr>
            <p:cNvPr id="137" name="Kombinationstegning: figur 136">
              <a:extLst>
                <a:ext uri="{FF2B5EF4-FFF2-40B4-BE49-F238E27FC236}">
                  <a16:creationId xmlns:a16="http://schemas.microsoft.com/office/drawing/2014/main" id="{8EE1814B-5528-D0EF-296D-C04CA32F70C5}"/>
                </a:ext>
              </a:extLst>
            </p:cNvPr>
            <p:cNvSpPr/>
            <p:nvPr/>
          </p:nvSpPr>
          <p:spPr>
            <a:xfrm>
              <a:off x="5245854" y="4394223"/>
              <a:ext cx="323850" cy="306847"/>
            </a:xfrm>
            <a:custGeom>
              <a:avLst/>
              <a:gdLst>
                <a:gd name="connsiteX0" fmla="*/ 242888 w 323850"/>
                <a:gd name="connsiteY0" fmla="*/ 19050 h 306847"/>
                <a:gd name="connsiteX1" fmla="*/ 304800 w 323850"/>
                <a:gd name="connsiteY1" fmla="*/ 83010 h 306847"/>
                <a:gd name="connsiteX2" fmla="*/ 161925 w 323850"/>
                <a:gd name="connsiteY2" fmla="*/ 282531 h 306847"/>
                <a:gd name="connsiteX3" fmla="*/ 19050 w 323850"/>
                <a:gd name="connsiteY3" fmla="*/ 83010 h 306847"/>
                <a:gd name="connsiteX4" fmla="*/ 38100 w 323850"/>
                <a:gd name="connsiteY4" fmla="*/ 39376 h 306847"/>
                <a:gd name="connsiteX5" fmla="*/ 80963 w 323850"/>
                <a:gd name="connsiteY5" fmla="*/ 19050 h 306847"/>
                <a:gd name="connsiteX6" fmla="*/ 144913 w 323850"/>
                <a:gd name="connsiteY6" fmla="*/ 72533 h 306847"/>
                <a:gd name="connsiteX7" fmla="*/ 161839 w 323850"/>
                <a:gd name="connsiteY7" fmla="*/ 106118 h 306847"/>
                <a:gd name="connsiteX8" fmla="*/ 162011 w 323850"/>
                <a:gd name="connsiteY8" fmla="*/ 106118 h 306847"/>
                <a:gd name="connsiteX9" fmla="*/ 178937 w 323850"/>
                <a:gd name="connsiteY9" fmla="*/ 72533 h 306847"/>
                <a:gd name="connsiteX10" fmla="*/ 242888 w 323850"/>
                <a:gd name="connsiteY10" fmla="*/ 19050 h 306847"/>
                <a:gd name="connsiteX11" fmla="*/ 242888 w 323850"/>
                <a:gd name="connsiteY11" fmla="*/ 0 h 306847"/>
                <a:gd name="connsiteX12" fmla="*/ 162011 w 323850"/>
                <a:gd name="connsiteY12" fmla="*/ 63818 h 306847"/>
                <a:gd name="connsiteX13" fmla="*/ 161839 w 323850"/>
                <a:gd name="connsiteY13" fmla="*/ 63818 h 306847"/>
                <a:gd name="connsiteX14" fmla="*/ 80963 w 323850"/>
                <a:gd name="connsiteY14" fmla="*/ 0 h 306847"/>
                <a:gd name="connsiteX15" fmla="*/ 0 w 323850"/>
                <a:gd name="connsiteY15" fmla="*/ 83010 h 306847"/>
                <a:gd name="connsiteX16" fmla="*/ 161925 w 323850"/>
                <a:gd name="connsiteY16" fmla="*/ 306848 h 306847"/>
                <a:gd name="connsiteX17" fmla="*/ 323850 w 323850"/>
                <a:gd name="connsiteY17" fmla="*/ 83010 h 306847"/>
                <a:gd name="connsiteX18" fmla="*/ 242888 w 323850"/>
                <a:gd name="connsiteY18" fmla="*/ 0 h 30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3850" h="306847">
                  <a:moveTo>
                    <a:pt x="242888" y="19050"/>
                  </a:moveTo>
                  <a:cubicBezTo>
                    <a:pt x="276225" y="19050"/>
                    <a:pt x="304800" y="54216"/>
                    <a:pt x="304800" y="83010"/>
                  </a:cubicBezTo>
                  <a:cubicBezTo>
                    <a:pt x="304800" y="151267"/>
                    <a:pt x="210502" y="242697"/>
                    <a:pt x="161925" y="282531"/>
                  </a:cubicBezTo>
                  <a:cubicBezTo>
                    <a:pt x="113348" y="242745"/>
                    <a:pt x="19050" y="151371"/>
                    <a:pt x="19050" y="83010"/>
                  </a:cubicBezTo>
                  <a:cubicBezTo>
                    <a:pt x="19770" y="66606"/>
                    <a:pt x="26559" y="51056"/>
                    <a:pt x="38100" y="39376"/>
                  </a:cubicBezTo>
                  <a:cubicBezTo>
                    <a:pt x="49030" y="27056"/>
                    <a:pt x="64506" y="19717"/>
                    <a:pt x="80963" y="19050"/>
                  </a:cubicBezTo>
                  <a:cubicBezTo>
                    <a:pt x="105166" y="19050"/>
                    <a:pt x="127283" y="37548"/>
                    <a:pt x="144913" y="72533"/>
                  </a:cubicBezTo>
                  <a:lnTo>
                    <a:pt x="161839" y="106118"/>
                  </a:lnTo>
                  <a:cubicBezTo>
                    <a:pt x="161887" y="106213"/>
                    <a:pt x="161963" y="106213"/>
                    <a:pt x="162011" y="106118"/>
                  </a:cubicBezTo>
                  <a:lnTo>
                    <a:pt x="178937" y="72533"/>
                  </a:lnTo>
                  <a:cubicBezTo>
                    <a:pt x="196567" y="37548"/>
                    <a:pt x="218684" y="19050"/>
                    <a:pt x="242888" y="19050"/>
                  </a:cubicBezTo>
                  <a:moveTo>
                    <a:pt x="242888" y="0"/>
                  </a:moveTo>
                  <a:cubicBezTo>
                    <a:pt x="215265" y="0"/>
                    <a:pt x="185452" y="17393"/>
                    <a:pt x="162011" y="63818"/>
                  </a:cubicBezTo>
                  <a:cubicBezTo>
                    <a:pt x="161963" y="63903"/>
                    <a:pt x="161887" y="63903"/>
                    <a:pt x="161839" y="63818"/>
                  </a:cubicBezTo>
                  <a:cubicBezTo>
                    <a:pt x="138408" y="17402"/>
                    <a:pt x="108585" y="0"/>
                    <a:pt x="80963" y="0"/>
                  </a:cubicBezTo>
                  <a:cubicBezTo>
                    <a:pt x="37833" y="0"/>
                    <a:pt x="0" y="42386"/>
                    <a:pt x="0" y="83010"/>
                  </a:cubicBezTo>
                  <a:cubicBezTo>
                    <a:pt x="0" y="183023"/>
                    <a:pt x="161925" y="306848"/>
                    <a:pt x="161925" y="306848"/>
                  </a:cubicBezTo>
                  <a:cubicBezTo>
                    <a:pt x="161925" y="306848"/>
                    <a:pt x="323850" y="183023"/>
                    <a:pt x="323850" y="83010"/>
                  </a:cubicBezTo>
                  <a:cubicBezTo>
                    <a:pt x="323850" y="42396"/>
                    <a:pt x="286017" y="0"/>
                    <a:pt x="242888" y="0"/>
                  </a:cubicBezTo>
                  <a:close/>
                </a:path>
              </a:pathLst>
            </a:custGeom>
            <a:solidFill>
              <a:srgbClr val="5C9AA9"/>
            </a:solidFill>
            <a:ln w="9525" cap="flat">
              <a:noFill/>
              <a:prstDash val="solid"/>
              <a:miter/>
            </a:ln>
          </p:spPr>
          <p:txBody>
            <a:bodyPr rtlCol="0" anchor="ctr"/>
            <a:lstStyle/>
            <a:p>
              <a:endParaRPr lang="da-DK" dirty="0"/>
            </a:p>
          </p:txBody>
        </p:sp>
      </p:grpSp>
      <p:grpSp>
        <p:nvGrpSpPr>
          <p:cNvPr id="146" name="Gruppe 145">
            <a:extLst>
              <a:ext uri="{FF2B5EF4-FFF2-40B4-BE49-F238E27FC236}">
                <a16:creationId xmlns:a16="http://schemas.microsoft.com/office/drawing/2014/main" id="{7C846432-4346-E22A-A9FB-93AF7329DAF4}"/>
              </a:ext>
            </a:extLst>
          </p:cNvPr>
          <p:cNvGrpSpPr/>
          <p:nvPr/>
        </p:nvGrpSpPr>
        <p:grpSpPr>
          <a:xfrm>
            <a:off x="697415" y="4062302"/>
            <a:ext cx="3010689" cy="1593899"/>
            <a:chOff x="494649" y="4034871"/>
            <a:chExt cx="3010689" cy="1593899"/>
          </a:xfrm>
        </p:grpSpPr>
        <p:sp>
          <p:nvSpPr>
            <p:cNvPr id="124" name="Rektangel: afrundede hjørner 123">
              <a:extLst>
                <a:ext uri="{FF2B5EF4-FFF2-40B4-BE49-F238E27FC236}">
                  <a16:creationId xmlns:a16="http://schemas.microsoft.com/office/drawing/2014/main" id="{AC147DBC-7D46-397B-B43E-B0996EF64A93}"/>
                </a:ext>
              </a:extLst>
            </p:cNvPr>
            <p:cNvSpPr/>
            <p:nvPr/>
          </p:nvSpPr>
          <p:spPr>
            <a:xfrm>
              <a:off x="494649" y="4034871"/>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sp>
          <p:nvSpPr>
            <p:cNvPr id="43" name="Rektangel 15">
              <a:extLst>
                <a:ext uri="{FF2B5EF4-FFF2-40B4-BE49-F238E27FC236}">
                  <a16:creationId xmlns:a16="http://schemas.microsoft.com/office/drawing/2014/main" id="{80EA5A5D-CAF1-B5AE-394B-CBA98144D400}"/>
                </a:ext>
              </a:extLst>
            </p:cNvPr>
            <p:cNvSpPr/>
            <p:nvPr/>
          </p:nvSpPr>
          <p:spPr>
            <a:xfrm>
              <a:off x="1872068" y="4217251"/>
              <a:ext cx="806949" cy="830997"/>
            </a:xfrm>
            <a:prstGeom prst="rect">
              <a:avLst/>
            </a:prstGeom>
          </p:spPr>
          <p:txBody>
            <a:bodyPr wrap="square" lIns="0" tIns="0" rIns="0" bIns="0">
              <a:normAutofit/>
            </a:bodyPr>
            <a:lstStyle/>
            <a:p>
              <a:pPr algn="ctr"/>
              <a:r>
                <a:rPr lang="da-DK" sz="4800" spc="-300" baseline="25000" dirty="0">
                  <a:solidFill>
                    <a:schemeClr val="accent6"/>
                  </a:solidFill>
                </a:rPr>
                <a:t>+</a:t>
              </a:r>
              <a:r>
                <a:rPr lang="da-DK" sz="5400" spc="-300" dirty="0">
                  <a:solidFill>
                    <a:schemeClr val="accent6"/>
                  </a:solidFill>
                </a:rPr>
                <a:t>16</a:t>
              </a:r>
            </a:p>
          </p:txBody>
        </p:sp>
        <p:sp>
          <p:nvSpPr>
            <p:cNvPr id="44" name="Rektangel 15">
              <a:extLst>
                <a:ext uri="{FF2B5EF4-FFF2-40B4-BE49-F238E27FC236}">
                  <a16:creationId xmlns:a16="http://schemas.microsoft.com/office/drawing/2014/main" id="{A209BC95-5855-3543-1E58-5BC20F32F68E}"/>
                </a:ext>
              </a:extLst>
            </p:cNvPr>
            <p:cNvSpPr/>
            <p:nvPr/>
          </p:nvSpPr>
          <p:spPr>
            <a:xfrm>
              <a:off x="2679018" y="4554329"/>
              <a:ext cx="491418" cy="369332"/>
            </a:xfrm>
            <a:prstGeom prst="rect">
              <a:avLst/>
            </a:prstGeom>
          </p:spPr>
          <p:txBody>
            <a:bodyPr wrap="square" lIns="0" tIns="0" rIns="0" bIns="0">
              <a:normAutofit/>
            </a:bodyPr>
            <a:lstStyle/>
            <a:p>
              <a:pPr algn="ctr"/>
              <a:r>
                <a:rPr lang="da-DK" sz="2400" dirty="0">
                  <a:solidFill>
                    <a:srgbClr val="5C9AA9"/>
                  </a:solidFill>
                </a:rPr>
                <a:t>år</a:t>
              </a:r>
            </a:p>
          </p:txBody>
        </p:sp>
        <p:sp>
          <p:nvSpPr>
            <p:cNvPr id="45" name="Rektangel 15">
              <a:extLst>
                <a:ext uri="{FF2B5EF4-FFF2-40B4-BE49-F238E27FC236}">
                  <a16:creationId xmlns:a16="http://schemas.microsoft.com/office/drawing/2014/main" id="{A4ADBA6E-3D63-2ECF-8442-96792AF3F278}"/>
                </a:ext>
              </a:extLst>
            </p:cNvPr>
            <p:cNvSpPr/>
            <p:nvPr/>
          </p:nvSpPr>
          <p:spPr>
            <a:xfrm>
              <a:off x="1935261" y="4977399"/>
              <a:ext cx="1298868" cy="203133"/>
            </a:xfrm>
            <a:prstGeom prst="rect">
              <a:avLst/>
            </a:prstGeom>
          </p:spPr>
          <p:txBody>
            <a:bodyPr wrap="square" lIns="0" tIns="0" rIns="0" bIns="0">
              <a:normAutofit/>
            </a:bodyPr>
            <a:lstStyle/>
            <a:p>
              <a:pPr algn="ctr"/>
              <a:endParaRPr lang="da-DK" sz="1320" dirty="0">
                <a:solidFill>
                  <a:schemeClr val="accent2">
                    <a:lumMod val="50000"/>
                  </a:schemeClr>
                </a:solidFill>
              </a:endParaRPr>
            </a:p>
          </p:txBody>
        </p:sp>
        <p:sp>
          <p:nvSpPr>
            <p:cNvPr id="46" name="Rektangel 15">
              <a:extLst>
                <a:ext uri="{FF2B5EF4-FFF2-40B4-BE49-F238E27FC236}">
                  <a16:creationId xmlns:a16="http://schemas.microsoft.com/office/drawing/2014/main" id="{8BCEAC78-ECEC-3AF6-9EAB-4A29D3A6F6DC}"/>
                </a:ext>
              </a:extLst>
            </p:cNvPr>
            <p:cNvSpPr/>
            <p:nvPr/>
          </p:nvSpPr>
          <p:spPr>
            <a:xfrm>
              <a:off x="1872068" y="4944378"/>
              <a:ext cx="1241962" cy="671076"/>
            </a:xfrm>
            <a:prstGeom prst="rect">
              <a:avLst/>
            </a:prstGeom>
          </p:spPr>
          <p:txBody>
            <a:bodyPr wrap="square" lIns="0" tIns="0" rIns="0" bIns="0">
              <a:normAutofit fontScale="92500"/>
            </a:bodyPr>
            <a:lstStyle/>
            <a:p>
              <a:pPr algn="ctr">
                <a:lnSpc>
                  <a:spcPts val="1800"/>
                </a:lnSpc>
              </a:pPr>
              <a:r>
                <a:rPr lang="da-DK" sz="2000" spc="-70" dirty="0">
                  <a:solidFill>
                    <a:srgbClr val="5C9AA9"/>
                  </a:solidFill>
                </a:rPr>
                <a:t>OPRINDELIGT</a:t>
              </a:r>
              <a:br>
                <a:rPr lang="da-DK" sz="2000" spc="-70" dirty="0">
                  <a:solidFill>
                    <a:srgbClr val="5C9AA9"/>
                  </a:solidFill>
                </a:rPr>
              </a:br>
              <a:r>
                <a:rPr lang="da-DK" spc="-70" dirty="0">
                  <a:solidFill>
                    <a:srgbClr val="5C9AA9"/>
                  </a:solidFill>
                </a:rPr>
                <a:t>etableret i 2008</a:t>
              </a:r>
            </a:p>
          </p:txBody>
        </p:sp>
        <p:grpSp>
          <p:nvGrpSpPr>
            <p:cNvPr id="131" name="Grafik 129" descr="Arbejd hjemmefra kontur">
              <a:extLst>
                <a:ext uri="{FF2B5EF4-FFF2-40B4-BE49-F238E27FC236}">
                  <a16:creationId xmlns:a16="http://schemas.microsoft.com/office/drawing/2014/main" id="{8A52753C-6EA9-531F-53B3-F45884EB9B49}"/>
                </a:ext>
              </a:extLst>
            </p:cNvPr>
            <p:cNvGrpSpPr/>
            <p:nvPr/>
          </p:nvGrpSpPr>
          <p:grpSpPr>
            <a:xfrm>
              <a:off x="795077" y="4514572"/>
              <a:ext cx="876501" cy="776418"/>
              <a:chOff x="1594928" y="4284904"/>
              <a:chExt cx="876501" cy="776418"/>
            </a:xfrm>
            <a:solidFill>
              <a:srgbClr val="000000"/>
            </a:solidFill>
          </p:grpSpPr>
          <p:sp>
            <p:nvSpPr>
              <p:cNvPr id="132" name="Kombinationstegning: figur 131">
                <a:extLst>
                  <a:ext uri="{FF2B5EF4-FFF2-40B4-BE49-F238E27FC236}">
                    <a16:creationId xmlns:a16="http://schemas.microsoft.com/office/drawing/2014/main" id="{B144A9E7-3FC1-0A77-A4BE-BDC976461F79}"/>
                  </a:ext>
                </a:extLst>
              </p:cNvPr>
              <p:cNvSpPr/>
              <p:nvPr/>
            </p:nvSpPr>
            <p:spPr>
              <a:xfrm>
                <a:off x="1594928" y="4284904"/>
                <a:ext cx="876501" cy="776418"/>
              </a:xfrm>
              <a:custGeom>
                <a:avLst/>
                <a:gdLst>
                  <a:gd name="connsiteX0" fmla="*/ 876502 w 876501"/>
                  <a:gd name="connsiteY0" fmla="*/ 416336 h 776418"/>
                  <a:gd name="connsiteX1" fmla="*/ 438272 w 876501"/>
                  <a:gd name="connsiteY1" fmla="*/ 0 h 776418"/>
                  <a:gd name="connsiteX2" fmla="*/ 0 w 876501"/>
                  <a:gd name="connsiteY2" fmla="*/ 416336 h 776418"/>
                  <a:gd name="connsiteX3" fmla="*/ 68630 w 876501"/>
                  <a:gd name="connsiteY3" fmla="*/ 484961 h 776418"/>
                  <a:gd name="connsiteX4" fmla="*/ 120928 w 876501"/>
                  <a:gd name="connsiteY4" fmla="*/ 435437 h 776418"/>
                  <a:gd name="connsiteX5" fmla="*/ 120928 w 876501"/>
                  <a:gd name="connsiteY5" fmla="*/ 776161 h 776418"/>
                  <a:gd name="connsiteX6" fmla="*/ 755574 w 876501"/>
                  <a:gd name="connsiteY6" fmla="*/ 776419 h 776418"/>
                  <a:gd name="connsiteX7" fmla="*/ 755574 w 876501"/>
                  <a:gd name="connsiteY7" fmla="*/ 435000 h 776418"/>
                  <a:gd name="connsiteX8" fmla="*/ 808130 w 876501"/>
                  <a:gd name="connsiteY8" fmla="*/ 484703 h 776418"/>
                  <a:gd name="connsiteX9" fmla="*/ 734419 w 876501"/>
                  <a:gd name="connsiteY9" fmla="*/ 755259 h 776418"/>
                  <a:gd name="connsiteX10" fmla="*/ 142083 w 876501"/>
                  <a:gd name="connsiteY10" fmla="*/ 755022 h 776418"/>
                  <a:gd name="connsiteX11" fmla="*/ 142083 w 876501"/>
                  <a:gd name="connsiteY11" fmla="*/ 415406 h 776418"/>
                  <a:gd name="connsiteX12" fmla="*/ 438272 w 876501"/>
                  <a:gd name="connsiteY12" fmla="*/ 134930 h 776418"/>
                  <a:gd name="connsiteX13" fmla="*/ 734419 w 876501"/>
                  <a:gd name="connsiteY13" fmla="*/ 414995 h 776418"/>
                  <a:gd name="connsiteX14" fmla="*/ 438272 w 876501"/>
                  <a:gd name="connsiteY14" fmla="*/ 105804 h 776418"/>
                  <a:gd name="connsiteX15" fmla="*/ 69022 w 876501"/>
                  <a:gd name="connsiteY15" fmla="*/ 455450 h 776418"/>
                  <a:gd name="connsiteX16" fmla="*/ 30309 w 876501"/>
                  <a:gd name="connsiteY16" fmla="*/ 416729 h 776418"/>
                  <a:gd name="connsiteX17" fmla="*/ 438272 w 876501"/>
                  <a:gd name="connsiteY17" fmla="*/ 29181 h 776418"/>
                  <a:gd name="connsiteX18" fmla="*/ 846195 w 876501"/>
                  <a:gd name="connsiteY18" fmla="*/ 416724 h 776418"/>
                  <a:gd name="connsiteX19" fmla="*/ 807718 w 876501"/>
                  <a:gd name="connsiteY19" fmla="*/ 455201 h 77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501" h="776418">
                    <a:moveTo>
                      <a:pt x="876502" y="416336"/>
                    </a:moveTo>
                    <a:lnTo>
                      <a:pt x="438272" y="0"/>
                    </a:lnTo>
                    <a:lnTo>
                      <a:pt x="0" y="416336"/>
                    </a:lnTo>
                    <a:lnTo>
                      <a:pt x="68630" y="484961"/>
                    </a:lnTo>
                    <a:lnTo>
                      <a:pt x="120928" y="435437"/>
                    </a:lnTo>
                    <a:lnTo>
                      <a:pt x="120928" y="776161"/>
                    </a:lnTo>
                    <a:lnTo>
                      <a:pt x="755574" y="776419"/>
                    </a:lnTo>
                    <a:lnTo>
                      <a:pt x="755574" y="435000"/>
                    </a:lnTo>
                    <a:lnTo>
                      <a:pt x="808130" y="484703"/>
                    </a:lnTo>
                    <a:close/>
                    <a:moveTo>
                      <a:pt x="734419" y="755259"/>
                    </a:moveTo>
                    <a:lnTo>
                      <a:pt x="142083" y="755022"/>
                    </a:lnTo>
                    <a:lnTo>
                      <a:pt x="142083" y="415406"/>
                    </a:lnTo>
                    <a:lnTo>
                      <a:pt x="438272" y="134930"/>
                    </a:lnTo>
                    <a:lnTo>
                      <a:pt x="734419" y="414995"/>
                    </a:lnTo>
                    <a:close/>
                    <a:moveTo>
                      <a:pt x="438272" y="105804"/>
                    </a:moveTo>
                    <a:lnTo>
                      <a:pt x="69022" y="455450"/>
                    </a:lnTo>
                    <a:lnTo>
                      <a:pt x="30309" y="416729"/>
                    </a:lnTo>
                    <a:lnTo>
                      <a:pt x="438272" y="29181"/>
                    </a:lnTo>
                    <a:lnTo>
                      <a:pt x="846195" y="416724"/>
                    </a:lnTo>
                    <a:lnTo>
                      <a:pt x="807718" y="455201"/>
                    </a:lnTo>
                    <a:close/>
                  </a:path>
                </a:pathLst>
              </a:custGeom>
              <a:solidFill>
                <a:srgbClr val="5C9AA9"/>
              </a:solidFill>
              <a:ln w="10517" cap="flat">
                <a:noFill/>
                <a:prstDash val="solid"/>
                <a:miter/>
              </a:ln>
            </p:spPr>
            <p:txBody>
              <a:bodyPr rtlCol="0" anchor="ctr"/>
              <a:lstStyle/>
              <a:p>
                <a:endParaRPr lang="da-DK"/>
              </a:p>
            </p:txBody>
          </p:sp>
          <p:sp>
            <p:nvSpPr>
              <p:cNvPr id="133" name="Kombinationstegning: figur 132">
                <a:extLst>
                  <a:ext uri="{FF2B5EF4-FFF2-40B4-BE49-F238E27FC236}">
                    <a16:creationId xmlns:a16="http://schemas.microsoft.com/office/drawing/2014/main" id="{4E7DCA56-2F42-0E46-876E-ED6C7394A008}"/>
                  </a:ext>
                </a:extLst>
              </p:cNvPr>
              <p:cNvSpPr/>
              <p:nvPr/>
            </p:nvSpPr>
            <p:spPr>
              <a:xfrm>
                <a:off x="1874593" y="4667793"/>
                <a:ext cx="317313" cy="270279"/>
              </a:xfrm>
              <a:custGeom>
                <a:avLst/>
                <a:gdLst>
                  <a:gd name="connsiteX0" fmla="*/ 95183 w 317313"/>
                  <a:gd name="connsiteY0" fmla="*/ 31732 h 270279"/>
                  <a:gd name="connsiteX1" fmla="*/ 95183 w 317313"/>
                  <a:gd name="connsiteY1" fmla="*/ 44469 h 270279"/>
                  <a:gd name="connsiteX2" fmla="*/ 15866 w 317313"/>
                  <a:gd name="connsiteY2" fmla="*/ 44469 h 270279"/>
                  <a:gd name="connsiteX3" fmla="*/ 0 w 317313"/>
                  <a:gd name="connsiteY3" fmla="*/ 60335 h 270279"/>
                  <a:gd name="connsiteX4" fmla="*/ 0 w 317313"/>
                  <a:gd name="connsiteY4" fmla="*/ 254414 h 270279"/>
                  <a:gd name="connsiteX5" fmla="*/ 15866 w 317313"/>
                  <a:gd name="connsiteY5" fmla="*/ 270280 h 270279"/>
                  <a:gd name="connsiteX6" fmla="*/ 301447 w 317313"/>
                  <a:gd name="connsiteY6" fmla="*/ 270280 h 270279"/>
                  <a:gd name="connsiteX7" fmla="*/ 317314 w 317313"/>
                  <a:gd name="connsiteY7" fmla="*/ 254414 h 270279"/>
                  <a:gd name="connsiteX8" fmla="*/ 317314 w 317313"/>
                  <a:gd name="connsiteY8" fmla="*/ 60335 h 270279"/>
                  <a:gd name="connsiteX9" fmla="*/ 301447 w 317313"/>
                  <a:gd name="connsiteY9" fmla="*/ 44469 h 270279"/>
                  <a:gd name="connsiteX10" fmla="*/ 222963 w 317313"/>
                  <a:gd name="connsiteY10" fmla="*/ 44469 h 270279"/>
                  <a:gd name="connsiteX11" fmla="*/ 222963 w 317313"/>
                  <a:gd name="connsiteY11" fmla="*/ 31732 h 270279"/>
                  <a:gd name="connsiteX12" fmla="*/ 191231 w 317313"/>
                  <a:gd name="connsiteY12" fmla="*/ 0 h 270279"/>
                  <a:gd name="connsiteX13" fmla="*/ 126920 w 317313"/>
                  <a:gd name="connsiteY13" fmla="*/ 0 h 270279"/>
                  <a:gd name="connsiteX14" fmla="*/ 95183 w 317313"/>
                  <a:gd name="connsiteY14" fmla="*/ 31732 h 270279"/>
                  <a:gd name="connsiteX15" fmla="*/ 21156 w 317313"/>
                  <a:gd name="connsiteY15" fmla="*/ 249128 h 270279"/>
                  <a:gd name="connsiteX16" fmla="*/ 21156 w 317313"/>
                  <a:gd name="connsiteY16" fmla="*/ 150243 h 270279"/>
                  <a:gd name="connsiteX17" fmla="*/ 124898 w 317313"/>
                  <a:gd name="connsiteY17" fmla="*/ 150243 h 270279"/>
                  <a:gd name="connsiteX18" fmla="*/ 157865 w 317313"/>
                  <a:gd name="connsiteY18" fmla="*/ 177647 h 270279"/>
                  <a:gd name="connsiteX19" fmla="*/ 159452 w 317313"/>
                  <a:gd name="connsiteY19" fmla="*/ 177647 h 270279"/>
                  <a:gd name="connsiteX20" fmla="*/ 192419 w 317313"/>
                  <a:gd name="connsiteY20" fmla="*/ 150243 h 270279"/>
                  <a:gd name="connsiteX21" fmla="*/ 296159 w 317313"/>
                  <a:gd name="connsiteY21" fmla="*/ 150243 h 270279"/>
                  <a:gd name="connsiteX22" fmla="*/ 296159 w 317313"/>
                  <a:gd name="connsiteY22" fmla="*/ 249128 h 270279"/>
                  <a:gd name="connsiteX23" fmla="*/ 145426 w 317313"/>
                  <a:gd name="connsiteY23" fmla="*/ 144060 h 270279"/>
                  <a:gd name="connsiteX24" fmla="*/ 145426 w 317313"/>
                  <a:gd name="connsiteY24" fmla="*/ 134020 h 270279"/>
                  <a:gd name="connsiteX25" fmla="*/ 171890 w 317313"/>
                  <a:gd name="connsiteY25" fmla="*/ 134020 h 270279"/>
                  <a:gd name="connsiteX26" fmla="*/ 171890 w 317313"/>
                  <a:gd name="connsiteY26" fmla="*/ 144060 h 270279"/>
                  <a:gd name="connsiteX27" fmla="*/ 159453 w 317313"/>
                  <a:gd name="connsiteY27" fmla="*/ 156492 h 270279"/>
                  <a:gd name="connsiteX28" fmla="*/ 157866 w 317313"/>
                  <a:gd name="connsiteY28" fmla="*/ 156492 h 270279"/>
                  <a:gd name="connsiteX29" fmla="*/ 145426 w 317313"/>
                  <a:gd name="connsiteY29" fmla="*/ 144060 h 270279"/>
                  <a:gd name="connsiteX30" fmla="*/ 296159 w 317313"/>
                  <a:gd name="connsiteY30" fmla="*/ 129088 h 270279"/>
                  <a:gd name="connsiteX31" fmla="*/ 193045 w 317313"/>
                  <a:gd name="connsiteY31" fmla="*/ 129088 h 270279"/>
                  <a:gd name="connsiteX32" fmla="*/ 193045 w 317313"/>
                  <a:gd name="connsiteY32" fmla="*/ 112866 h 270279"/>
                  <a:gd name="connsiteX33" fmla="*/ 124271 w 317313"/>
                  <a:gd name="connsiteY33" fmla="*/ 112866 h 270279"/>
                  <a:gd name="connsiteX34" fmla="*/ 124271 w 317313"/>
                  <a:gd name="connsiteY34" fmla="*/ 129088 h 270279"/>
                  <a:gd name="connsiteX35" fmla="*/ 21156 w 317313"/>
                  <a:gd name="connsiteY35" fmla="*/ 129088 h 270279"/>
                  <a:gd name="connsiteX36" fmla="*/ 21156 w 317313"/>
                  <a:gd name="connsiteY36" fmla="*/ 65624 h 270279"/>
                  <a:gd name="connsiteX37" fmla="*/ 296159 w 317313"/>
                  <a:gd name="connsiteY37" fmla="*/ 65624 h 270279"/>
                  <a:gd name="connsiteX38" fmla="*/ 201808 w 317313"/>
                  <a:gd name="connsiteY38" fmla="*/ 31732 h 270279"/>
                  <a:gd name="connsiteX39" fmla="*/ 201808 w 317313"/>
                  <a:gd name="connsiteY39" fmla="*/ 44469 h 270279"/>
                  <a:gd name="connsiteX40" fmla="*/ 116342 w 317313"/>
                  <a:gd name="connsiteY40" fmla="*/ 44469 h 270279"/>
                  <a:gd name="connsiteX41" fmla="*/ 116342 w 317313"/>
                  <a:gd name="connsiteY41" fmla="*/ 31732 h 270279"/>
                  <a:gd name="connsiteX42" fmla="*/ 126920 w 317313"/>
                  <a:gd name="connsiteY42" fmla="*/ 21155 h 270279"/>
                  <a:gd name="connsiteX43" fmla="*/ 191231 w 317313"/>
                  <a:gd name="connsiteY43" fmla="*/ 21155 h 270279"/>
                  <a:gd name="connsiteX44" fmla="*/ 201804 w 317313"/>
                  <a:gd name="connsiteY44" fmla="*/ 31732 h 27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17313" h="270279">
                    <a:moveTo>
                      <a:pt x="95183" y="31732"/>
                    </a:moveTo>
                    <a:lnTo>
                      <a:pt x="95183" y="44469"/>
                    </a:lnTo>
                    <a:lnTo>
                      <a:pt x="15866" y="44469"/>
                    </a:lnTo>
                    <a:cubicBezTo>
                      <a:pt x="7114" y="44495"/>
                      <a:pt x="26" y="51583"/>
                      <a:pt x="0" y="60335"/>
                    </a:cubicBezTo>
                    <a:lnTo>
                      <a:pt x="0" y="254414"/>
                    </a:lnTo>
                    <a:cubicBezTo>
                      <a:pt x="26" y="263166"/>
                      <a:pt x="7114" y="270254"/>
                      <a:pt x="15866" y="270280"/>
                    </a:cubicBezTo>
                    <a:lnTo>
                      <a:pt x="301447" y="270280"/>
                    </a:lnTo>
                    <a:cubicBezTo>
                      <a:pt x="310199" y="270254"/>
                      <a:pt x="317287" y="263166"/>
                      <a:pt x="317314" y="254414"/>
                    </a:cubicBezTo>
                    <a:lnTo>
                      <a:pt x="317314" y="60335"/>
                    </a:lnTo>
                    <a:cubicBezTo>
                      <a:pt x="317287" y="51583"/>
                      <a:pt x="310199" y="44495"/>
                      <a:pt x="301447" y="44469"/>
                    </a:cubicBezTo>
                    <a:lnTo>
                      <a:pt x="222963" y="44469"/>
                    </a:lnTo>
                    <a:lnTo>
                      <a:pt x="222963" y="31732"/>
                    </a:lnTo>
                    <a:cubicBezTo>
                      <a:pt x="222944" y="14215"/>
                      <a:pt x="208748" y="19"/>
                      <a:pt x="191231" y="0"/>
                    </a:cubicBezTo>
                    <a:lnTo>
                      <a:pt x="126920" y="0"/>
                    </a:lnTo>
                    <a:cubicBezTo>
                      <a:pt x="109400" y="17"/>
                      <a:pt x="95202" y="14213"/>
                      <a:pt x="95183" y="31732"/>
                    </a:cubicBezTo>
                    <a:close/>
                    <a:moveTo>
                      <a:pt x="21156" y="249128"/>
                    </a:moveTo>
                    <a:lnTo>
                      <a:pt x="21156" y="150243"/>
                    </a:lnTo>
                    <a:lnTo>
                      <a:pt x="124898" y="150243"/>
                    </a:lnTo>
                    <a:cubicBezTo>
                      <a:pt x="127878" y="166110"/>
                      <a:pt x="141721" y="177617"/>
                      <a:pt x="157865" y="177647"/>
                    </a:cubicBezTo>
                    <a:lnTo>
                      <a:pt x="159452" y="177647"/>
                    </a:lnTo>
                    <a:cubicBezTo>
                      <a:pt x="175597" y="177617"/>
                      <a:pt x="189440" y="166111"/>
                      <a:pt x="192419" y="150243"/>
                    </a:cubicBezTo>
                    <a:lnTo>
                      <a:pt x="296159" y="150243"/>
                    </a:lnTo>
                    <a:lnTo>
                      <a:pt x="296159" y="249128"/>
                    </a:lnTo>
                    <a:close/>
                    <a:moveTo>
                      <a:pt x="145426" y="144060"/>
                    </a:moveTo>
                    <a:lnTo>
                      <a:pt x="145426" y="134020"/>
                    </a:lnTo>
                    <a:lnTo>
                      <a:pt x="171890" y="134020"/>
                    </a:lnTo>
                    <a:lnTo>
                      <a:pt x="171890" y="144060"/>
                    </a:lnTo>
                    <a:cubicBezTo>
                      <a:pt x="171881" y="150925"/>
                      <a:pt x="166318" y="156486"/>
                      <a:pt x="159453" y="156492"/>
                    </a:cubicBezTo>
                    <a:lnTo>
                      <a:pt x="157866" y="156492"/>
                    </a:lnTo>
                    <a:cubicBezTo>
                      <a:pt x="151000" y="156488"/>
                      <a:pt x="145434" y="150926"/>
                      <a:pt x="145426" y="144060"/>
                    </a:cubicBezTo>
                    <a:close/>
                    <a:moveTo>
                      <a:pt x="296159" y="129088"/>
                    </a:moveTo>
                    <a:lnTo>
                      <a:pt x="193045" y="129088"/>
                    </a:lnTo>
                    <a:lnTo>
                      <a:pt x="193045" y="112866"/>
                    </a:lnTo>
                    <a:lnTo>
                      <a:pt x="124271" y="112866"/>
                    </a:lnTo>
                    <a:lnTo>
                      <a:pt x="124271" y="129088"/>
                    </a:lnTo>
                    <a:lnTo>
                      <a:pt x="21156" y="129088"/>
                    </a:lnTo>
                    <a:lnTo>
                      <a:pt x="21156" y="65624"/>
                    </a:lnTo>
                    <a:lnTo>
                      <a:pt x="296159" y="65624"/>
                    </a:lnTo>
                    <a:close/>
                    <a:moveTo>
                      <a:pt x="201808" y="31732"/>
                    </a:moveTo>
                    <a:lnTo>
                      <a:pt x="201808" y="44469"/>
                    </a:lnTo>
                    <a:lnTo>
                      <a:pt x="116342" y="44469"/>
                    </a:lnTo>
                    <a:lnTo>
                      <a:pt x="116342" y="31732"/>
                    </a:lnTo>
                    <a:cubicBezTo>
                      <a:pt x="116348" y="25893"/>
                      <a:pt x="121080" y="21160"/>
                      <a:pt x="126920" y="21155"/>
                    </a:cubicBezTo>
                    <a:lnTo>
                      <a:pt x="191231" y="21155"/>
                    </a:lnTo>
                    <a:cubicBezTo>
                      <a:pt x="197068" y="21162"/>
                      <a:pt x="201798" y="25895"/>
                      <a:pt x="201804" y="31732"/>
                    </a:cubicBezTo>
                    <a:close/>
                  </a:path>
                </a:pathLst>
              </a:custGeom>
              <a:solidFill>
                <a:srgbClr val="A3B6BD"/>
              </a:solidFill>
              <a:ln w="10517" cap="flat">
                <a:noFill/>
                <a:prstDash val="solid"/>
                <a:miter/>
              </a:ln>
            </p:spPr>
            <p:txBody>
              <a:bodyPr rtlCol="0" anchor="ctr"/>
              <a:lstStyle/>
              <a:p>
                <a:endParaRPr lang="da-DK"/>
              </a:p>
            </p:txBody>
          </p:sp>
        </p:grpSp>
      </p:grpSp>
      <p:grpSp>
        <p:nvGrpSpPr>
          <p:cNvPr id="149" name="Gruppe 148">
            <a:extLst>
              <a:ext uri="{FF2B5EF4-FFF2-40B4-BE49-F238E27FC236}">
                <a16:creationId xmlns:a16="http://schemas.microsoft.com/office/drawing/2014/main" id="{C76F825A-8757-D376-E281-FAF3D85E4614}"/>
              </a:ext>
            </a:extLst>
          </p:cNvPr>
          <p:cNvGrpSpPr/>
          <p:nvPr/>
        </p:nvGrpSpPr>
        <p:grpSpPr>
          <a:xfrm>
            <a:off x="4485971" y="4034871"/>
            <a:ext cx="3010689" cy="1741397"/>
            <a:chOff x="4485971" y="4034871"/>
            <a:chExt cx="3010689" cy="1741397"/>
          </a:xfrm>
        </p:grpSpPr>
        <p:sp>
          <p:nvSpPr>
            <p:cNvPr id="145" name="Rektangel: afrundede hjørner 144">
              <a:extLst>
                <a:ext uri="{FF2B5EF4-FFF2-40B4-BE49-F238E27FC236}">
                  <a16:creationId xmlns:a16="http://schemas.microsoft.com/office/drawing/2014/main" id="{1DC61318-B8AA-998F-8894-69A662BBF3F4}"/>
                </a:ext>
              </a:extLst>
            </p:cNvPr>
            <p:cNvSpPr/>
            <p:nvPr/>
          </p:nvSpPr>
          <p:spPr>
            <a:xfrm>
              <a:off x="4485971" y="4034871"/>
              <a:ext cx="3010689" cy="1593899"/>
            </a:xfrm>
            <a:prstGeom prst="roundRect">
              <a:avLst/>
            </a:prstGeom>
            <a:solidFill>
              <a:schemeClr val="bg2"/>
            </a:solidFill>
            <a:ln w="59856"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da-DK" dirty="0"/>
            </a:p>
          </p:txBody>
        </p:sp>
        <p:grpSp>
          <p:nvGrpSpPr>
            <p:cNvPr id="59" name="Group 106">
              <a:extLst>
                <a:ext uri="{FF2B5EF4-FFF2-40B4-BE49-F238E27FC236}">
                  <a16:creationId xmlns:a16="http://schemas.microsoft.com/office/drawing/2014/main" id="{9D0F34A9-414F-E5B5-C4FC-A21EC4399FB0}"/>
                </a:ext>
              </a:extLst>
            </p:cNvPr>
            <p:cNvGrpSpPr>
              <a:grpSpLocks noChangeAspect="1"/>
            </p:cNvGrpSpPr>
            <p:nvPr/>
          </p:nvGrpSpPr>
          <p:grpSpPr>
            <a:xfrm>
              <a:off x="5796220" y="4296175"/>
              <a:ext cx="1224266" cy="1480093"/>
              <a:chOff x="6164263" y="3432807"/>
              <a:chExt cx="1224266" cy="1222042"/>
            </a:xfrm>
          </p:grpSpPr>
          <p:sp>
            <p:nvSpPr>
              <p:cNvPr id="62" name="Rektangel 15">
                <a:extLst>
                  <a:ext uri="{FF2B5EF4-FFF2-40B4-BE49-F238E27FC236}">
                    <a16:creationId xmlns:a16="http://schemas.microsoft.com/office/drawing/2014/main" id="{308A885A-1F8A-E0C4-5A0E-1CE260A09374}"/>
                  </a:ext>
                </a:extLst>
              </p:cNvPr>
              <p:cNvSpPr/>
              <p:nvPr/>
            </p:nvSpPr>
            <p:spPr>
              <a:xfrm>
                <a:off x="6216827" y="3961617"/>
                <a:ext cx="1171702" cy="693232"/>
              </a:xfrm>
              <a:prstGeom prst="rect">
                <a:avLst/>
              </a:prstGeom>
            </p:spPr>
            <p:txBody>
              <a:bodyPr wrap="square" lIns="0" tIns="0" rIns="0" bIns="0">
                <a:normAutofit/>
              </a:bodyPr>
              <a:lstStyle/>
              <a:p>
                <a:pPr>
                  <a:lnSpc>
                    <a:spcPts val="1800"/>
                  </a:lnSpc>
                </a:pPr>
                <a:r>
                  <a:rPr lang="da-DK" sz="2200" kern="0" dirty="0">
                    <a:solidFill>
                      <a:schemeClr val="accent6"/>
                    </a:solidFill>
                    <a:latin typeface="Calibri" panose="020F0502020204030204" pitchFamily="34" charset="0"/>
                    <a:cs typeface="Calibri" panose="020F0502020204030204" pitchFamily="34" charset="0"/>
                  </a:rPr>
                  <a:t>TEKNIK &amp;</a:t>
                </a:r>
              </a:p>
              <a:p>
                <a:pPr>
                  <a:lnSpc>
                    <a:spcPts val="1800"/>
                  </a:lnSpc>
                </a:pPr>
                <a:r>
                  <a:rPr lang="da-DK" sz="2000" kern="0" dirty="0">
                    <a:solidFill>
                      <a:schemeClr val="accent6"/>
                    </a:solidFill>
                    <a:latin typeface="Calibri" panose="020F0502020204030204" pitchFamily="34" charset="0"/>
                    <a:cs typeface="Calibri" panose="020F0502020204030204" pitchFamily="34" charset="0"/>
                  </a:rPr>
                  <a:t>Forretning</a:t>
                </a:r>
              </a:p>
            </p:txBody>
          </p:sp>
          <p:sp>
            <p:nvSpPr>
              <p:cNvPr id="63" name="Rektangel 15">
                <a:extLst>
                  <a:ext uri="{FF2B5EF4-FFF2-40B4-BE49-F238E27FC236}">
                    <a16:creationId xmlns:a16="http://schemas.microsoft.com/office/drawing/2014/main" id="{42699364-728E-C1AF-8FAC-C18678D0260E}"/>
                  </a:ext>
                </a:extLst>
              </p:cNvPr>
              <p:cNvSpPr/>
              <p:nvPr/>
            </p:nvSpPr>
            <p:spPr>
              <a:xfrm>
                <a:off x="6164263" y="3432807"/>
                <a:ext cx="1156400" cy="592899"/>
              </a:xfrm>
              <a:prstGeom prst="rect">
                <a:avLst/>
              </a:prstGeom>
            </p:spPr>
            <p:txBody>
              <a:bodyPr wrap="square" lIns="0" tIns="0" rIns="0" bIns="0">
                <a:normAutofit fontScale="47500" lnSpcReduction="20000"/>
              </a:bodyPr>
              <a:lstStyle/>
              <a:p>
                <a:pPr algn="ctr"/>
                <a:r>
                  <a:rPr lang="da-DK" sz="6000" dirty="0">
                    <a:solidFill>
                      <a:srgbClr val="5C9AA9"/>
                    </a:solidFill>
                  </a:rPr>
                  <a:t>STYRKE</a:t>
                </a:r>
                <a:br>
                  <a:rPr lang="da-DK" sz="2400" dirty="0">
                    <a:solidFill>
                      <a:srgbClr val="5C9AA9"/>
                    </a:solidFill>
                  </a:rPr>
                </a:br>
                <a:r>
                  <a:rPr lang="da-DK" sz="4300" dirty="0">
                    <a:solidFill>
                      <a:srgbClr val="5C9AA9"/>
                    </a:solidFill>
                  </a:rPr>
                  <a:t>INDENFOR</a:t>
                </a:r>
                <a:endParaRPr lang="da-DK" sz="2400" dirty="0">
                  <a:solidFill>
                    <a:srgbClr val="5C9AA9"/>
                  </a:solidFill>
                </a:endParaRPr>
              </a:p>
            </p:txBody>
          </p:sp>
        </p:grpSp>
        <p:pic>
          <p:nvPicPr>
            <p:cNvPr id="142" name="Grafik 141" descr="Kunstig intelligens kontur">
              <a:extLst>
                <a:ext uri="{FF2B5EF4-FFF2-40B4-BE49-F238E27FC236}">
                  <a16:creationId xmlns:a16="http://schemas.microsoft.com/office/drawing/2014/main" id="{17E1DC85-F232-D5F8-E981-4F2F6DE5A1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57197" y="4596682"/>
              <a:ext cx="704371" cy="704371"/>
            </a:xfrm>
            <a:prstGeom prst="rect">
              <a:avLst/>
            </a:prstGeom>
          </p:spPr>
        </p:pic>
        <p:pic>
          <p:nvPicPr>
            <p:cNvPr id="144" name="Grafik 143" descr="Tandhjul kontur">
              <a:extLst>
                <a:ext uri="{FF2B5EF4-FFF2-40B4-BE49-F238E27FC236}">
                  <a16:creationId xmlns:a16="http://schemas.microsoft.com/office/drawing/2014/main" id="{B6CCA4FF-896A-F01B-7718-36B647A004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589266">
              <a:off x="5070814" y="4310956"/>
              <a:ext cx="552450" cy="552450"/>
            </a:xfrm>
            <a:prstGeom prst="rect">
              <a:avLst/>
            </a:prstGeom>
          </p:spPr>
        </p:pic>
      </p:grpSp>
    </p:spTree>
    <p:extLst>
      <p:ext uri="{BB962C8B-B14F-4D97-AF65-F5344CB8AC3E}">
        <p14:creationId xmlns:p14="http://schemas.microsoft.com/office/powerpoint/2010/main" val="226236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098F3-0C9E-0FCE-C9E0-FB0D6307D6DD}"/>
              </a:ext>
            </a:extLst>
          </p:cNvPr>
          <p:cNvSpPr>
            <a:spLocks noGrp="1"/>
          </p:cNvSpPr>
          <p:nvPr>
            <p:ph type="body" sz="quarter" idx="10"/>
          </p:nvPr>
        </p:nvSpPr>
        <p:spPr/>
        <p:txBody>
          <a:bodyPr/>
          <a:lstStyle/>
          <a:p>
            <a:r>
              <a:rPr lang="da-DK" dirty="0"/>
              <a:t>Hvad er </a:t>
            </a:r>
            <a:r>
              <a:rPr lang="da-DK" dirty="0" err="1"/>
              <a:t>fabric</a:t>
            </a:r>
            <a:endParaRPr lang="en-US" dirty="0"/>
          </a:p>
        </p:txBody>
      </p:sp>
    </p:spTree>
    <p:extLst>
      <p:ext uri="{BB962C8B-B14F-4D97-AF65-F5344CB8AC3E}">
        <p14:creationId xmlns:p14="http://schemas.microsoft.com/office/powerpoint/2010/main" val="145264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457200"/>
            <a:ext cx="11018520" cy="492443"/>
          </a:xfrm>
        </p:spPr>
        <p:txBody>
          <a:bodyPr/>
          <a:lstStyle>
            <a:lvl1pPr>
              <a:lnSpc>
                <a:spcPct val="100000"/>
              </a:lnSpc>
              <a:defRPr sz="3600">
                <a:solidFill>
                  <a:srgbClr val="2A446F"/>
                </a:solidFill>
              </a:defRPr>
            </a:lvl1pPr>
          </a:lstStyle>
          <a:p>
            <a:r>
              <a:rPr lang="en-US" sz="3200" dirty="0">
                <a:solidFill>
                  <a:schemeClr val="tx1"/>
                </a:solidFill>
              </a:rPr>
              <a:t>Microsoft Fabric </a:t>
            </a:r>
            <a:r>
              <a:rPr lang="en-US" sz="3200" dirty="0" err="1">
                <a:solidFill>
                  <a:schemeClr val="tx1"/>
                </a:solidFill>
              </a:rPr>
              <a:t>Arkitektur</a:t>
            </a:r>
            <a:endParaRPr lang="en-US" sz="3200" dirty="0">
              <a:solidFill>
                <a:schemeClr val="tx1"/>
              </a:solidFill>
            </a:endParaRPr>
          </a:p>
        </p:txBody>
      </p:sp>
      <p:grpSp>
        <p:nvGrpSpPr>
          <p:cNvPr id="3" name="Group 2" descr="Diagram of the Fabric architecture, displaying the experiences built on top of OneLake. Within OneLake, workspaces are represented by folders.">
            <a:extLst>
              <a:ext uri="{FF2B5EF4-FFF2-40B4-BE49-F238E27FC236}">
                <a16:creationId xmlns:a16="http://schemas.microsoft.com/office/drawing/2014/main" id="{AE9078D7-3AB8-E406-623E-C7F9E33D6DAD}"/>
              </a:ext>
            </a:extLst>
          </p:cNvPr>
          <p:cNvGrpSpPr/>
          <p:nvPr/>
        </p:nvGrpSpPr>
        <p:grpSpPr>
          <a:xfrm>
            <a:off x="711694" y="900299"/>
            <a:ext cx="10771362" cy="5465212"/>
            <a:chOff x="581596" y="1197665"/>
            <a:chExt cx="6701167" cy="4560725"/>
          </a:xfrm>
        </p:grpSpPr>
        <p:sp>
          <p:nvSpPr>
            <p:cNvPr id="67" name="Rounded Rectangle 38">
              <a:extLst>
                <a:ext uri="{FF2B5EF4-FFF2-40B4-BE49-F238E27FC236}">
                  <a16:creationId xmlns:a16="http://schemas.microsoft.com/office/drawing/2014/main" id="{D3242E58-6FF7-88B6-5BDC-9E864817E8BA}"/>
                </a:ext>
                <a:ext uri="{C183D7F6-B498-43B3-948B-1728B52AA6E4}">
                  <adec:decorative xmlns:adec="http://schemas.microsoft.com/office/drawing/2017/decorative" val="1"/>
                </a:ext>
              </a:extLst>
            </p:cNvPr>
            <p:cNvSpPr/>
            <p:nvPr/>
          </p:nvSpPr>
          <p:spPr bwMode="auto">
            <a:xfrm>
              <a:off x="581596" y="1197665"/>
              <a:ext cx="6701167" cy="4560725"/>
            </a:xfrm>
            <a:prstGeom prst="roundRect">
              <a:avLst>
                <a:gd name="adj" fmla="val 3641"/>
              </a:avLst>
            </a:prstGeom>
            <a:ln w="19050" cap="rnd">
              <a:solidFill>
                <a:srgbClr val="49C5B1"/>
              </a:solidFill>
              <a:headEnd type="none" w="sm" len="sm"/>
              <a:tailEnd type="none" w="lg"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10631" tIns="88505" rIns="110631" bIns="88505" numCol="1" spcCol="0" rtlCol="0" fromWordArt="0" anchor="ctr" anchorCtr="0" forceAA="0" compatLnSpc="1">
              <a:prstTxWarp prst="textNoShape">
                <a:avLst/>
              </a:prstTxWarp>
              <a:noAutofit/>
            </a:bodyPr>
            <a:lstStyle/>
            <a:p>
              <a:pPr marL="0" marR="0" lvl="0" indent="0" algn="ctr" defTabSz="654278"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gradFill>
                  <a:gsLst>
                    <a:gs pos="25287">
                      <a:srgbClr val="FFFFFF"/>
                    </a:gs>
                    <a:gs pos="45000">
                      <a:srgbClr val="FFFFFF"/>
                    </a:gs>
                  </a:gsLst>
                  <a:lin ang="5400000" scaled="1"/>
                </a:gradFill>
                <a:effectLst/>
                <a:uLnTx/>
                <a:uFillTx/>
                <a:latin typeface="Segoe UI Semibold"/>
                <a:ea typeface="+mn-ea"/>
                <a:cs typeface="+mn-cs"/>
              </a:endParaRPr>
            </a:p>
          </p:txBody>
        </p:sp>
        <p:sp>
          <p:nvSpPr>
            <p:cNvPr id="68" name="Rounded Rectangle 45">
              <a:extLst>
                <a:ext uri="{FF2B5EF4-FFF2-40B4-BE49-F238E27FC236}">
                  <a16:creationId xmlns:a16="http://schemas.microsoft.com/office/drawing/2014/main" id="{376F815A-CE71-C0C2-09B0-DD417EC625AF}"/>
                </a:ext>
              </a:extLst>
            </p:cNvPr>
            <p:cNvSpPr/>
            <p:nvPr/>
          </p:nvSpPr>
          <p:spPr>
            <a:xfrm>
              <a:off x="727694" y="3516228"/>
              <a:ext cx="6408971" cy="1563380"/>
            </a:xfrm>
            <a:prstGeom prst="roundRect">
              <a:avLst>
                <a:gd name="adj" fmla="val 4142"/>
              </a:avLst>
            </a:prstGeom>
            <a:solidFill>
              <a:srgbClr val="3A495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marL="0" marR="0" lvl="0" indent="0" algn="ctr" defTabSz="564085"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gradFill>
                    <a:gsLst>
                      <a:gs pos="74138">
                        <a:srgbClr val="FFFFFF"/>
                      </a:gs>
                      <a:gs pos="55000">
                        <a:srgbClr val="FFFFFF"/>
                      </a:gs>
                    </a:gsLst>
                    <a:path path="circle">
                      <a:fillToRect l="100000" t="100000"/>
                    </a:path>
                  </a:gradFill>
                  <a:effectLst/>
                  <a:uLnTx/>
                  <a:uFillTx/>
                  <a:latin typeface="Segoe UI Semibold"/>
                  <a:ea typeface="+mn-ea"/>
                  <a:cs typeface="Segoe UI" pitchFamily="34" charset="0"/>
                </a:rPr>
                <a:t>OneLake</a:t>
              </a:r>
            </a:p>
          </p:txBody>
        </p:sp>
        <p:sp>
          <p:nvSpPr>
            <p:cNvPr id="69" name="Rounded Rectangle 45">
              <a:extLst>
                <a:ext uri="{FF2B5EF4-FFF2-40B4-BE49-F238E27FC236}">
                  <a16:creationId xmlns:a16="http://schemas.microsoft.com/office/drawing/2014/main" id="{251E309F-7BA2-357B-624C-18074274403D}"/>
                </a:ext>
              </a:extLst>
            </p:cNvPr>
            <p:cNvSpPr/>
            <p:nvPr/>
          </p:nvSpPr>
          <p:spPr>
            <a:xfrm>
              <a:off x="2684172" y="5161483"/>
              <a:ext cx="2496015" cy="433398"/>
            </a:xfrm>
            <a:prstGeom prst="roundRect">
              <a:avLst>
                <a:gd name="adj" fmla="val 4528"/>
              </a:avLst>
            </a:prstGeom>
            <a:noFill/>
            <a:ln>
              <a:noFill/>
            </a:ln>
            <a:effectLst/>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Semibold"/>
                  <a:ea typeface="+mn-ea"/>
                  <a:cs typeface="Segoe UI" panose="020B0502040204020203" pitchFamily="34" charset="0"/>
                </a:rPr>
                <a:t>Intelligent data foundation</a:t>
              </a:r>
            </a:p>
          </p:txBody>
        </p:sp>
        <p:pic>
          <p:nvPicPr>
            <p:cNvPr id="70" name="Picture 69" descr="Circular icon representing OneLake.">
              <a:extLst>
                <a:ext uri="{FF2B5EF4-FFF2-40B4-BE49-F238E27FC236}">
                  <a16:creationId xmlns:a16="http://schemas.microsoft.com/office/drawing/2014/main" id="{076EB2F9-0C2C-E8F9-429A-FE52CD8CCCCC}"/>
                </a:ext>
              </a:extLst>
            </p:cNvPr>
            <p:cNvPicPr>
              <a:picLocks noChangeAspect="1"/>
            </p:cNvPicPr>
            <p:nvPr/>
          </p:nvPicPr>
          <p:blipFill rotWithShape="1">
            <a:blip r:embed="rId3">
              <a:extLst>
                <a:ext uri="{28A0092B-C50C-407E-A947-70E740481C1C}">
                  <a14:useLocalDpi xmlns:a14="http://schemas.microsoft.com/office/drawing/2010/main" val="0"/>
                </a:ext>
              </a:extLst>
            </a:blip>
            <a:srcRect l="-7916" r="-7916"/>
            <a:stretch/>
          </p:blipFill>
          <p:spPr>
            <a:xfrm>
              <a:off x="3551904" y="3783590"/>
              <a:ext cx="760550" cy="657882"/>
            </a:xfrm>
            <a:prstGeom prst="rect">
              <a:avLst/>
            </a:prstGeom>
          </p:spPr>
        </p:pic>
        <p:cxnSp>
          <p:nvCxnSpPr>
            <p:cNvPr id="78" name="Straight Connector 77">
              <a:extLst>
                <a:ext uri="{FF2B5EF4-FFF2-40B4-BE49-F238E27FC236}">
                  <a16:creationId xmlns:a16="http://schemas.microsoft.com/office/drawing/2014/main" id="{00D1969B-63FE-9FED-1553-F5023166F280}"/>
                </a:ext>
              </a:extLst>
            </p:cNvPr>
            <p:cNvCxnSpPr>
              <a:cxnSpLocks/>
            </p:cNvCxnSpPr>
            <p:nvPr/>
          </p:nvCxnSpPr>
          <p:spPr>
            <a:xfrm>
              <a:off x="1178263"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79" name="Straight Connector 78">
              <a:extLst>
                <a:ext uri="{FF2B5EF4-FFF2-40B4-BE49-F238E27FC236}">
                  <a16:creationId xmlns:a16="http://schemas.microsoft.com/office/drawing/2014/main" id="{4D668443-CF4E-1F0B-1BE9-C1717B7C530F}"/>
                </a:ext>
              </a:extLst>
            </p:cNvPr>
            <p:cNvCxnSpPr>
              <a:cxnSpLocks/>
            </p:cNvCxnSpPr>
            <p:nvPr/>
          </p:nvCxnSpPr>
          <p:spPr>
            <a:xfrm>
              <a:off x="2096615"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80" name="Straight Connector 79">
              <a:extLst>
                <a:ext uri="{FF2B5EF4-FFF2-40B4-BE49-F238E27FC236}">
                  <a16:creationId xmlns:a16="http://schemas.microsoft.com/office/drawing/2014/main" id="{552221CC-301D-E322-8633-B07E94371F13}"/>
                </a:ext>
              </a:extLst>
            </p:cNvPr>
            <p:cNvCxnSpPr>
              <a:cxnSpLocks/>
            </p:cNvCxnSpPr>
            <p:nvPr/>
          </p:nvCxnSpPr>
          <p:spPr>
            <a:xfrm>
              <a:off x="3014967"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81" name="Straight Connector 80">
              <a:extLst>
                <a:ext uri="{FF2B5EF4-FFF2-40B4-BE49-F238E27FC236}">
                  <a16:creationId xmlns:a16="http://schemas.microsoft.com/office/drawing/2014/main" id="{E24B0117-D64D-1F29-701B-57102D8830FB}"/>
                </a:ext>
              </a:extLst>
            </p:cNvPr>
            <p:cNvCxnSpPr>
              <a:cxnSpLocks/>
            </p:cNvCxnSpPr>
            <p:nvPr/>
          </p:nvCxnSpPr>
          <p:spPr>
            <a:xfrm>
              <a:off x="3933319"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82" name="Straight Connector 81">
              <a:extLst>
                <a:ext uri="{FF2B5EF4-FFF2-40B4-BE49-F238E27FC236}">
                  <a16:creationId xmlns:a16="http://schemas.microsoft.com/office/drawing/2014/main" id="{282578DB-0AAD-059F-22B2-4759D34F9CC5}"/>
                </a:ext>
              </a:extLst>
            </p:cNvPr>
            <p:cNvCxnSpPr>
              <a:cxnSpLocks/>
            </p:cNvCxnSpPr>
            <p:nvPr/>
          </p:nvCxnSpPr>
          <p:spPr>
            <a:xfrm>
              <a:off x="4851671"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83" name="Straight Connector 82">
              <a:extLst>
                <a:ext uri="{FF2B5EF4-FFF2-40B4-BE49-F238E27FC236}">
                  <a16:creationId xmlns:a16="http://schemas.microsoft.com/office/drawing/2014/main" id="{F55AA329-2237-059B-C3AB-785BABF81BEF}"/>
                </a:ext>
              </a:extLst>
            </p:cNvPr>
            <p:cNvCxnSpPr>
              <a:cxnSpLocks/>
            </p:cNvCxnSpPr>
            <p:nvPr/>
          </p:nvCxnSpPr>
          <p:spPr>
            <a:xfrm>
              <a:off x="6686665" y="2720080"/>
              <a:ext cx="0" cy="695666"/>
            </a:xfrm>
            <a:prstGeom prst="line">
              <a:avLst/>
            </a:prstGeom>
            <a:noFill/>
            <a:ln w="19050" cap="rnd" cmpd="sng" algn="ctr">
              <a:solidFill>
                <a:schemeClr val="tx1"/>
              </a:solidFill>
              <a:prstDash val="solid"/>
              <a:headEnd type="none" w="med" len="med"/>
              <a:tailEnd type="arrow" w="lg" len="sm"/>
            </a:ln>
            <a:effectLst/>
          </p:spPr>
        </p:cxnSp>
        <p:cxnSp>
          <p:nvCxnSpPr>
            <p:cNvPr id="84" name="Straight Connector 83">
              <a:extLst>
                <a:ext uri="{FF2B5EF4-FFF2-40B4-BE49-F238E27FC236}">
                  <a16:creationId xmlns:a16="http://schemas.microsoft.com/office/drawing/2014/main" id="{ACAAD8BF-9A74-C207-B14C-FC5D20091D89}"/>
                </a:ext>
              </a:extLst>
            </p:cNvPr>
            <p:cNvCxnSpPr>
              <a:cxnSpLocks/>
            </p:cNvCxnSpPr>
            <p:nvPr/>
          </p:nvCxnSpPr>
          <p:spPr>
            <a:xfrm>
              <a:off x="5769454" y="2720080"/>
              <a:ext cx="0" cy="695666"/>
            </a:xfrm>
            <a:prstGeom prst="line">
              <a:avLst/>
            </a:prstGeom>
            <a:noFill/>
            <a:ln w="19050" cap="rnd" cmpd="sng" algn="ctr">
              <a:solidFill>
                <a:schemeClr val="tx1"/>
              </a:solidFill>
              <a:prstDash val="solid"/>
              <a:headEnd type="none" w="med" len="med"/>
              <a:tailEnd type="arrow" w="lg" len="sm"/>
            </a:ln>
            <a:effectLst/>
          </p:spPr>
        </p:cxnSp>
        <p:grpSp>
          <p:nvGrpSpPr>
            <p:cNvPr id="85" name="!!1">
              <a:extLst>
                <a:ext uri="{FF2B5EF4-FFF2-40B4-BE49-F238E27FC236}">
                  <a16:creationId xmlns:a16="http://schemas.microsoft.com/office/drawing/2014/main" id="{C557D83A-2F29-F27C-9CBB-4D8F5472CE19}"/>
                </a:ext>
              </a:extLst>
            </p:cNvPr>
            <p:cNvGrpSpPr/>
            <p:nvPr/>
          </p:nvGrpSpPr>
          <p:grpSpPr>
            <a:xfrm>
              <a:off x="768655" y="1645730"/>
              <a:ext cx="819216" cy="1094495"/>
              <a:chOff x="771260" y="2207300"/>
              <a:chExt cx="819216" cy="1094495"/>
            </a:xfrm>
          </p:grpSpPr>
          <p:grpSp>
            <p:nvGrpSpPr>
              <p:cNvPr id="86" name="Group 85">
                <a:extLst>
                  <a:ext uri="{FF2B5EF4-FFF2-40B4-BE49-F238E27FC236}">
                    <a16:creationId xmlns:a16="http://schemas.microsoft.com/office/drawing/2014/main" id="{A7F39F8D-3D48-AE81-FC83-BAF75B05997A}"/>
                  </a:ext>
                </a:extLst>
              </p:cNvPr>
              <p:cNvGrpSpPr/>
              <p:nvPr/>
            </p:nvGrpSpPr>
            <p:grpSpPr>
              <a:xfrm>
                <a:off x="771260" y="2207300"/>
                <a:ext cx="819216" cy="1094495"/>
                <a:chOff x="775356" y="2207300"/>
                <a:chExt cx="901137" cy="1094495"/>
              </a:xfrm>
            </p:grpSpPr>
            <p:sp>
              <p:nvSpPr>
                <p:cNvPr id="88" name="Rounded Rectangle 14">
                  <a:extLst>
                    <a:ext uri="{FF2B5EF4-FFF2-40B4-BE49-F238E27FC236}">
                      <a16:creationId xmlns:a16="http://schemas.microsoft.com/office/drawing/2014/main" id="{95E3063D-7B3C-A88C-806C-4AAE2FFB3206}"/>
                    </a:ext>
                  </a:extLst>
                </p:cNvPr>
                <p:cNvSpPr/>
                <p:nvPr/>
              </p:nvSpPr>
              <p:spPr>
                <a:xfrm>
                  <a:off x="775356" y="2207300"/>
                  <a:ext cx="901137"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89" name="Rounded Rectangle 14">
                  <a:extLst>
                    <a:ext uri="{FF2B5EF4-FFF2-40B4-BE49-F238E27FC236}">
                      <a16:creationId xmlns:a16="http://schemas.microsoft.com/office/drawing/2014/main" id="{70631A8F-CD61-6D8C-52B0-A7FE862BCD7F}"/>
                    </a:ext>
                  </a:extLst>
                </p:cNvPr>
                <p:cNvSpPr/>
                <p:nvPr/>
              </p:nvSpPr>
              <p:spPr>
                <a:xfrm>
                  <a:off x="880765" y="2773574"/>
                  <a:ext cx="688898"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Factory</a:t>
                  </a:r>
                </a:p>
              </p:txBody>
            </p:sp>
          </p:grpSp>
          <p:pic>
            <p:nvPicPr>
              <p:cNvPr id="87" name="Graphic 86">
                <a:extLst>
                  <a:ext uri="{FF2B5EF4-FFF2-40B4-BE49-F238E27FC236}">
                    <a16:creationId xmlns:a16="http://schemas.microsoft.com/office/drawing/2014/main" id="{789303A7-522E-383C-83D7-B20FA459A6E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453" r="-2453"/>
              <a:stretch/>
            </p:blipFill>
            <p:spPr>
              <a:xfrm>
                <a:off x="1008036" y="2359685"/>
                <a:ext cx="345665" cy="329502"/>
              </a:xfrm>
              <a:prstGeom prst="rect">
                <a:avLst/>
              </a:prstGeom>
            </p:spPr>
          </p:pic>
        </p:grpSp>
        <p:grpSp>
          <p:nvGrpSpPr>
            <p:cNvPr id="90" name="!!2">
              <a:extLst>
                <a:ext uri="{FF2B5EF4-FFF2-40B4-BE49-F238E27FC236}">
                  <a16:creationId xmlns:a16="http://schemas.microsoft.com/office/drawing/2014/main" id="{9126D1AB-8F47-AAA0-6A86-936ACFB1A3D8}"/>
                </a:ext>
              </a:extLst>
            </p:cNvPr>
            <p:cNvGrpSpPr/>
            <p:nvPr/>
          </p:nvGrpSpPr>
          <p:grpSpPr>
            <a:xfrm>
              <a:off x="1669896" y="1645730"/>
              <a:ext cx="853246" cy="1094495"/>
              <a:chOff x="1672501" y="2207300"/>
              <a:chExt cx="853246" cy="1094495"/>
            </a:xfrm>
          </p:grpSpPr>
          <p:grpSp>
            <p:nvGrpSpPr>
              <p:cNvPr id="91" name="Group 90">
                <a:extLst>
                  <a:ext uri="{FF2B5EF4-FFF2-40B4-BE49-F238E27FC236}">
                    <a16:creationId xmlns:a16="http://schemas.microsoft.com/office/drawing/2014/main" id="{9AA68B4F-9A09-4EC4-CC21-10F85D2C3AC2}"/>
                  </a:ext>
                </a:extLst>
              </p:cNvPr>
              <p:cNvGrpSpPr/>
              <p:nvPr/>
            </p:nvGrpSpPr>
            <p:grpSpPr>
              <a:xfrm>
                <a:off x="1672501" y="2207300"/>
                <a:ext cx="853246" cy="1094495"/>
                <a:chOff x="1840078" y="2207300"/>
                <a:chExt cx="938570" cy="1094495"/>
              </a:xfrm>
            </p:grpSpPr>
            <p:sp>
              <p:nvSpPr>
                <p:cNvPr id="93" name="Rounded Rectangle 15">
                  <a:extLst>
                    <a:ext uri="{FF2B5EF4-FFF2-40B4-BE49-F238E27FC236}">
                      <a16:creationId xmlns:a16="http://schemas.microsoft.com/office/drawing/2014/main" id="{A95E1BE0-AFB6-7D2B-B1EB-F9C113F302D1}"/>
                    </a:ext>
                  </a:extLst>
                </p:cNvPr>
                <p:cNvSpPr/>
                <p:nvPr/>
              </p:nvSpPr>
              <p:spPr>
                <a:xfrm>
                  <a:off x="1858900" y="2207300"/>
                  <a:ext cx="901137"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94" name="Rounded Rectangle 15">
                  <a:extLst>
                    <a:ext uri="{FF2B5EF4-FFF2-40B4-BE49-F238E27FC236}">
                      <a16:creationId xmlns:a16="http://schemas.microsoft.com/office/drawing/2014/main" id="{E91A9786-F165-4A2B-5B3E-CB1ADE053FFA}"/>
                    </a:ext>
                  </a:extLst>
                </p:cNvPr>
                <p:cNvSpPr/>
                <p:nvPr/>
              </p:nvSpPr>
              <p:spPr>
                <a:xfrm>
                  <a:off x="1840078" y="2773572"/>
                  <a:ext cx="938570"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Engineering</a:t>
                  </a:r>
                </a:p>
              </p:txBody>
            </p:sp>
          </p:grpSp>
          <p:pic>
            <p:nvPicPr>
              <p:cNvPr id="92" name="Graphic 91">
                <a:extLst>
                  <a:ext uri="{FF2B5EF4-FFF2-40B4-BE49-F238E27FC236}">
                    <a16:creationId xmlns:a16="http://schemas.microsoft.com/office/drawing/2014/main" id="{74A3158E-8C48-5842-F76C-0A63A11A5742}"/>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453" r="-2453"/>
              <a:stretch/>
            </p:blipFill>
            <p:spPr>
              <a:xfrm>
                <a:off x="1926388" y="2359686"/>
                <a:ext cx="345664" cy="329500"/>
              </a:xfrm>
              <a:prstGeom prst="rect">
                <a:avLst/>
              </a:prstGeom>
            </p:spPr>
          </p:pic>
        </p:grpSp>
        <p:grpSp>
          <p:nvGrpSpPr>
            <p:cNvPr id="95" name="!!3">
              <a:extLst>
                <a:ext uri="{FF2B5EF4-FFF2-40B4-BE49-F238E27FC236}">
                  <a16:creationId xmlns:a16="http://schemas.microsoft.com/office/drawing/2014/main" id="{79458B2B-56F4-ED49-9070-B1DF547D49F8}"/>
                </a:ext>
              </a:extLst>
            </p:cNvPr>
            <p:cNvGrpSpPr/>
            <p:nvPr/>
          </p:nvGrpSpPr>
          <p:grpSpPr>
            <a:xfrm>
              <a:off x="2605359" y="1645730"/>
              <a:ext cx="819216" cy="1094495"/>
              <a:chOff x="2607964" y="2207300"/>
              <a:chExt cx="819216" cy="1094495"/>
            </a:xfrm>
          </p:grpSpPr>
          <p:grpSp>
            <p:nvGrpSpPr>
              <p:cNvPr id="96" name="Group 95">
                <a:extLst>
                  <a:ext uri="{FF2B5EF4-FFF2-40B4-BE49-F238E27FC236}">
                    <a16:creationId xmlns:a16="http://schemas.microsoft.com/office/drawing/2014/main" id="{4D5D17CC-CB89-7724-F78B-69FC45CFF683}"/>
                  </a:ext>
                </a:extLst>
              </p:cNvPr>
              <p:cNvGrpSpPr/>
              <p:nvPr/>
            </p:nvGrpSpPr>
            <p:grpSpPr>
              <a:xfrm>
                <a:off x="2607964" y="2207300"/>
                <a:ext cx="819216" cy="1094495"/>
                <a:chOff x="2942444" y="2207300"/>
                <a:chExt cx="901137" cy="1094495"/>
              </a:xfrm>
            </p:grpSpPr>
            <p:sp>
              <p:nvSpPr>
                <p:cNvPr id="98" name="Rounded Rectangle 17">
                  <a:extLst>
                    <a:ext uri="{FF2B5EF4-FFF2-40B4-BE49-F238E27FC236}">
                      <a16:creationId xmlns:a16="http://schemas.microsoft.com/office/drawing/2014/main" id="{4F821584-C80A-5534-06B4-0637C2A96E63}"/>
                    </a:ext>
                  </a:extLst>
                </p:cNvPr>
                <p:cNvSpPr/>
                <p:nvPr/>
              </p:nvSpPr>
              <p:spPr>
                <a:xfrm>
                  <a:off x="2942444" y="2207300"/>
                  <a:ext cx="901137"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99" name="Rounded Rectangle 17">
                  <a:extLst>
                    <a:ext uri="{FF2B5EF4-FFF2-40B4-BE49-F238E27FC236}">
                      <a16:creationId xmlns:a16="http://schemas.microsoft.com/office/drawing/2014/main" id="{F66F7B83-E4DB-A920-9C6C-ACCFAFCFBF5D}"/>
                    </a:ext>
                  </a:extLst>
                </p:cNvPr>
                <p:cNvSpPr/>
                <p:nvPr/>
              </p:nvSpPr>
              <p:spPr>
                <a:xfrm>
                  <a:off x="2975559" y="2773573"/>
                  <a:ext cx="833482"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Science</a:t>
                  </a:r>
                </a:p>
              </p:txBody>
            </p:sp>
          </p:grpSp>
          <p:pic>
            <p:nvPicPr>
              <p:cNvPr id="97" name="Graphic 96">
                <a:extLst>
                  <a:ext uri="{FF2B5EF4-FFF2-40B4-BE49-F238E27FC236}">
                    <a16:creationId xmlns:a16="http://schemas.microsoft.com/office/drawing/2014/main" id="{4775B784-649B-9E26-42A5-AE58EA8DB91B}"/>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453" r="-2453"/>
              <a:stretch/>
            </p:blipFill>
            <p:spPr>
              <a:xfrm>
                <a:off x="2844740" y="2359685"/>
                <a:ext cx="345665" cy="329502"/>
              </a:xfrm>
              <a:prstGeom prst="rect">
                <a:avLst/>
              </a:prstGeom>
            </p:spPr>
          </p:pic>
        </p:grpSp>
        <p:grpSp>
          <p:nvGrpSpPr>
            <p:cNvPr id="100" name="!!4">
              <a:extLst>
                <a:ext uri="{FF2B5EF4-FFF2-40B4-BE49-F238E27FC236}">
                  <a16:creationId xmlns:a16="http://schemas.microsoft.com/office/drawing/2014/main" id="{57FC1E36-614F-768D-D462-6B8DFF34B274}"/>
                </a:ext>
              </a:extLst>
            </p:cNvPr>
            <p:cNvGrpSpPr/>
            <p:nvPr/>
          </p:nvGrpSpPr>
          <p:grpSpPr>
            <a:xfrm>
              <a:off x="3469322" y="1645731"/>
              <a:ext cx="971683" cy="1094495"/>
              <a:chOff x="3471927" y="2207301"/>
              <a:chExt cx="971683" cy="1094495"/>
            </a:xfrm>
          </p:grpSpPr>
          <p:grpSp>
            <p:nvGrpSpPr>
              <p:cNvPr id="101" name="Group 100">
                <a:extLst>
                  <a:ext uri="{FF2B5EF4-FFF2-40B4-BE49-F238E27FC236}">
                    <a16:creationId xmlns:a16="http://schemas.microsoft.com/office/drawing/2014/main" id="{2E8EF341-CB13-B0B2-249E-874D74FBBAE7}"/>
                  </a:ext>
                </a:extLst>
              </p:cNvPr>
              <p:cNvGrpSpPr/>
              <p:nvPr/>
            </p:nvGrpSpPr>
            <p:grpSpPr>
              <a:xfrm>
                <a:off x="3471927" y="2207301"/>
                <a:ext cx="971683" cy="1094495"/>
                <a:chOff x="3966163" y="2207301"/>
                <a:chExt cx="1068851" cy="1094495"/>
              </a:xfrm>
            </p:grpSpPr>
            <p:sp>
              <p:nvSpPr>
                <p:cNvPr id="103" name="Rounded Rectangle 16">
                  <a:extLst>
                    <a:ext uri="{FF2B5EF4-FFF2-40B4-BE49-F238E27FC236}">
                      <a16:creationId xmlns:a16="http://schemas.microsoft.com/office/drawing/2014/main" id="{75F8EC09-6BDA-6B54-E120-9602827D250C}"/>
                    </a:ext>
                  </a:extLst>
                </p:cNvPr>
                <p:cNvSpPr/>
                <p:nvPr/>
              </p:nvSpPr>
              <p:spPr>
                <a:xfrm>
                  <a:off x="4025988" y="2207301"/>
                  <a:ext cx="901137"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104" name="Rounded Rectangle 280">
                  <a:extLst>
                    <a:ext uri="{FF2B5EF4-FFF2-40B4-BE49-F238E27FC236}">
                      <a16:creationId xmlns:a16="http://schemas.microsoft.com/office/drawing/2014/main" id="{F79A98EB-39E0-1583-7244-0928102C078F}"/>
                    </a:ext>
                  </a:extLst>
                </p:cNvPr>
                <p:cNvSpPr/>
                <p:nvPr/>
              </p:nvSpPr>
              <p:spPr>
                <a:xfrm>
                  <a:off x="3966163" y="2773573"/>
                  <a:ext cx="1068851"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Data</a:t>
                  </a:r>
                  <a:b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b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Warehouse</a:t>
                  </a:r>
                </a:p>
              </p:txBody>
            </p:sp>
          </p:grpSp>
          <p:pic>
            <p:nvPicPr>
              <p:cNvPr id="102" name="Graphic 101">
                <a:extLst>
                  <a:ext uri="{FF2B5EF4-FFF2-40B4-BE49-F238E27FC236}">
                    <a16:creationId xmlns:a16="http://schemas.microsoft.com/office/drawing/2014/main" id="{E7E55C34-C527-3C19-15E2-0A7A05A6508A}"/>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2453" r="-2453"/>
              <a:stretch/>
            </p:blipFill>
            <p:spPr>
              <a:xfrm>
                <a:off x="3753230" y="2350285"/>
                <a:ext cx="365388" cy="348303"/>
              </a:xfrm>
              <a:prstGeom prst="rect">
                <a:avLst/>
              </a:prstGeom>
            </p:spPr>
          </p:pic>
        </p:grpSp>
        <p:grpSp>
          <p:nvGrpSpPr>
            <p:cNvPr id="105" name="!!5">
              <a:extLst>
                <a:ext uri="{FF2B5EF4-FFF2-40B4-BE49-F238E27FC236}">
                  <a16:creationId xmlns:a16="http://schemas.microsoft.com/office/drawing/2014/main" id="{9671152E-CD75-82A3-EB39-905DE5F6288B}"/>
                </a:ext>
              </a:extLst>
            </p:cNvPr>
            <p:cNvGrpSpPr/>
            <p:nvPr/>
          </p:nvGrpSpPr>
          <p:grpSpPr>
            <a:xfrm>
              <a:off x="4403736" y="1645730"/>
              <a:ext cx="894582" cy="1094495"/>
              <a:chOff x="4406341" y="2207300"/>
              <a:chExt cx="894582" cy="1094495"/>
            </a:xfrm>
          </p:grpSpPr>
          <p:grpSp>
            <p:nvGrpSpPr>
              <p:cNvPr id="106" name="Group 105">
                <a:extLst>
                  <a:ext uri="{FF2B5EF4-FFF2-40B4-BE49-F238E27FC236}">
                    <a16:creationId xmlns:a16="http://schemas.microsoft.com/office/drawing/2014/main" id="{B8E07027-09C1-DE7B-9F57-60F7ECAC1A2B}"/>
                  </a:ext>
                </a:extLst>
              </p:cNvPr>
              <p:cNvGrpSpPr/>
              <p:nvPr/>
            </p:nvGrpSpPr>
            <p:grpSpPr>
              <a:xfrm>
                <a:off x="4406341" y="2207300"/>
                <a:ext cx="894582" cy="1094495"/>
                <a:chOff x="5067370" y="2207300"/>
                <a:chExt cx="984039" cy="1094495"/>
              </a:xfrm>
            </p:grpSpPr>
            <p:sp>
              <p:nvSpPr>
                <p:cNvPr id="108" name="Rounded Rectangle 18">
                  <a:extLst>
                    <a:ext uri="{FF2B5EF4-FFF2-40B4-BE49-F238E27FC236}">
                      <a16:creationId xmlns:a16="http://schemas.microsoft.com/office/drawing/2014/main" id="{2CE65660-B36E-062D-3A0B-082433447839}"/>
                    </a:ext>
                  </a:extLst>
                </p:cNvPr>
                <p:cNvSpPr/>
                <p:nvPr/>
              </p:nvSpPr>
              <p:spPr>
                <a:xfrm>
                  <a:off x="5109532" y="2207300"/>
                  <a:ext cx="901137"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109" name="Rounded Rectangle 18">
                  <a:extLst>
                    <a:ext uri="{FF2B5EF4-FFF2-40B4-BE49-F238E27FC236}">
                      <a16:creationId xmlns:a16="http://schemas.microsoft.com/office/drawing/2014/main" id="{21524581-AD38-AE42-5073-6231F11427D7}"/>
                    </a:ext>
                  </a:extLst>
                </p:cNvPr>
                <p:cNvSpPr/>
                <p:nvPr/>
              </p:nvSpPr>
              <p:spPr>
                <a:xfrm>
                  <a:off x="5067370" y="2773572"/>
                  <a:ext cx="984039"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Real-time Analytics</a:t>
                  </a:r>
                </a:p>
              </p:txBody>
            </p:sp>
          </p:grpSp>
          <p:pic>
            <p:nvPicPr>
              <p:cNvPr id="107" name="Graphic 106">
                <a:extLst>
                  <a:ext uri="{FF2B5EF4-FFF2-40B4-BE49-F238E27FC236}">
                    <a16:creationId xmlns:a16="http://schemas.microsoft.com/office/drawing/2014/main" id="{8F62BBF5-9301-C123-4A6E-CD1486A4A15A}"/>
                  </a:ext>
                </a:extLst>
              </p:cNvPr>
              <p:cNvPicPr>
                <a:picLocks noChangeAspect="1"/>
              </p:cNvPicPr>
              <p:nvPr/>
            </p:nvPicPr>
            <p:blipFill rotWithShape="1">
              <a:blip r:embed="rId12">
                <a:extLst>
                  <a:ext uri="{96DAC541-7B7A-43D3-8B79-37D633B846F1}">
                    <asvg:svgBlip xmlns:asvg="http://schemas.microsoft.com/office/drawing/2016/SVG/main" r:embed="rId13"/>
                  </a:ext>
                </a:extLst>
              </a:blip>
              <a:srcRect l="-2453" r="-2453"/>
              <a:stretch/>
            </p:blipFill>
            <p:spPr>
              <a:xfrm>
                <a:off x="4673509" y="2352121"/>
                <a:ext cx="361534" cy="344629"/>
              </a:xfrm>
              <a:prstGeom prst="rect">
                <a:avLst/>
              </a:prstGeom>
            </p:spPr>
          </p:pic>
        </p:grpSp>
        <p:grpSp>
          <p:nvGrpSpPr>
            <p:cNvPr id="110" name="!!6">
              <a:extLst>
                <a:ext uri="{FF2B5EF4-FFF2-40B4-BE49-F238E27FC236}">
                  <a16:creationId xmlns:a16="http://schemas.microsoft.com/office/drawing/2014/main" id="{71BA0142-4B60-4FEB-CB26-2715EBCCEA7B}"/>
                </a:ext>
              </a:extLst>
            </p:cNvPr>
            <p:cNvGrpSpPr/>
            <p:nvPr/>
          </p:nvGrpSpPr>
          <p:grpSpPr>
            <a:xfrm>
              <a:off x="5360365" y="1645730"/>
              <a:ext cx="818182" cy="1094495"/>
              <a:chOff x="5362970" y="2207300"/>
              <a:chExt cx="818182" cy="1094495"/>
            </a:xfrm>
          </p:grpSpPr>
          <p:grpSp>
            <p:nvGrpSpPr>
              <p:cNvPr id="111" name="Group 110">
                <a:extLst>
                  <a:ext uri="{FF2B5EF4-FFF2-40B4-BE49-F238E27FC236}">
                    <a16:creationId xmlns:a16="http://schemas.microsoft.com/office/drawing/2014/main" id="{21878F25-3004-8A2B-74A5-F2996733B1BD}"/>
                  </a:ext>
                </a:extLst>
              </p:cNvPr>
              <p:cNvGrpSpPr/>
              <p:nvPr/>
            </p:nvGrpSpPr>
            <p:grpSpPr>
              <a:xfrm>
                <a:off x="5362970" y="2207300"/>
                <a:ext cx="818182" cy="1094495"/>
                <a:chOff x="6193019" y="2207300"/>
                <a:chExt cx="899999" cy="1094495"/>
              </a:xfrm>
            </p:grpSpPr>
            <p:sp>
              <p:nvSpPr>
                <p:cNvPr id="113" name="Rounded Rectangle 19">
                  <a:extLst>
                    <a:ext uri="{FF2B5EF4-FFF2-40B4-BE49-F238E27FC236}">
                      <a16:creationId xmlns:a16="http://schemas.microsoft.com/office/drawing/2014/main" id="{2D2797AF-576D-1464-1E93-945CAACE31F2}"/>
                    </a:ext>
                  </a:extLst>
                </p:cNvPr>
                <p:cNvSpPr/>
                <p:nvPr/>
              </p:nvSpPr>
              <p:spPr>
                <a:xfrm>
                  <a:off x="6193019" y="2207300"/>
                  <a:ext cx="899999"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114" name="Rounded Rectangle 19">
                  <a:extLst>
                    <a:ext uri="{FF2B5EF4-FFF2-40B4-BE49-F238E27FC236}">
                      <a16:creationId xmlns:a16="http://schemas.microsoft.com/office/drawing/2014/main" id="{59BE7996-2680-58D2-97D0-0D76BBE79687}"/>
                    </a:ext>
                  </a:extLst>
                </p:cNvPr>
                <p:cNvSpPr/>
                <p:nvPr/>
              </p:nvSpPr>
              <p:spPr>
                <a:xfrm>
                  <a:off x="6283599" y="2869484"/>
                  <a:ext cx="718666" cy="191810"/>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Power BI</a:t>
                  </a:r>
                </a:p>
              </p:txBody>
            </p:sp>
          </p:grpSp>
          <p:pic>
            <p:nvPicPr>
              <p:cNvPr id="112" name="Graphic 111">
                <a:extLst>
                  <a:ext uri="{FF2B5EF4-FFF2-40B4-BE49-F238E27FC236}">
                    <a16:creationId xmlns:a16="http://schemas.microsoft.com/office/drawing/2014/main" id="{15CF0293-1A7D-0C9D-D870-784AE7223963}"/>
                  </a:ext>
                </a:extLst>
              </p:cNvPr>
              <p:cNvPicPr>
                <a:picLocks noChangeAspect="1"/>
              </p:cNvPicPr>
              <p:nvPr/>
            </p:nvPicPr>
            <p:blipFill rotWithShape="1">
              <a:blip r:embed="rId14">
                <a:extLst>
                  <a:ext uri="{96DAC541-7B7A-43D3-8B79-37D633B846F1}">
                    <asvg:svgBlip xmlns:asvg="http://schemas.microsoft.com/office/drawing/2016/SVG/main" r:embed="rId15"/>
                  </a:ext>
                </a:extLst>
              </a:blip>
              <a:srcRect l="-2453" r="-2453"/>
              <a:stretch/>
            </p:blipFill>
            <p:spPr>
              <a:xfrm>
                <a:off x="5599227" y="2359685"/>
                <a:ext cx="345665" cy="329502"/>
              </a:xfrm>
              <a:prstGeom prst="rect">
                <a:avLst/>
              </a:prstGeom>
            </p:spPr>
          </p:pic>
        </p:grpSp>
        <p:grpSp>
          <p:nvGrpSpPr>
            <p:cNvPr id="115" name="!!7">
              <a:extLst>
                <a:ext uri="{FF2B5EF4-FFF2-40B4-BE49-F238E27FC236}">
                  <a16:creationId xmlns:a16="http://schemas.microsoft.com/office/drawing/2014/main" id="{9E68550F-EA06-68B1-E1F2-8A61A61BC391}"/>
                </a:ext>
              </a:extLst>
            </p:cNvPr>
            <p:cNvGrpSpPr/>
            <p:nvPr/>
          </p:nvGrpSpPr>
          <p:grpSpPr>
            <a:xfrm>
              <a:off x="6277576" y="1645730"/>
              <a:ext cx="818182" cy="1094495"/>
              <a:chOff x="6280181" y="2207300"/>
              <a:chExt cx="818182" cy="1094495"/>
            </a:xfrm>
          </p:grpSpPr>
          <p:grpSp>
            <p:nvGrpSpPr>
              <p:cNvPr id="116" name="Group 115">
                <a:extLst>
                  <a:ext uri="{FF2B5EF4-FFF2-40B4-BE49-F238E27FC236}">
                    <a16:creationId xmlns:a16="http://schemas.microsoft.com/office/drawing/2014/main" id="{238D0251-ACEA-85DD-01A3-8F5D6AAB31B5}"/>
                  </a:ext>
                </a:extLst>
              </p:cNvPr>
              <p:cNvGrpSpPr/>
              <p:nvPr/>
            </p:nvGrpSpPr>
            <p:grpSpPr>
              <a:xfrm>
                <a:off x="6280181" y="2207300"/>
                <a:ext cx="818182" cy="1094495"/>
                <a:chOff x="7276563" y="2207300"/>
                <a:chExt cx="900000" cy="1094495"/>
              </a:xfrm>
            </p:grpSpPr>
            <p:sp>
              <p:nvSpPr>
                <p:cNvPr id="118" name="Rounded Rectangle 19">
                  <a:extLst>
                    <a:ext uri="{FF2B5EF4-FFF2-40B4-BE49-F238E27FC236}">
                      <a16:creationId xmlns:a16="http://schemas.microsoft.com/office/drawing/2014/main" id="{AB90CAB6-585E-132B-0681-5B6609BFB0EF}"/>
                    </a:ext>
                  </a:extLst>
                </p:cNvPr>
                <p:cNvSpPr/>
                <p:nvPr/>
              </p:nvSpPr>
              <p:spPr>
                <a:xfrm>
                  <a:off x="7276563" y="2207300"/>
                  <a:ext cx="900000" cy="1094495"/>
                </a:xfrm>
                <a:prstGeom prst="roundRect">
                  <a:avLst>
                    <a:gd name="adj" fmla="val 6586"/>
                  </a:avLst>
                </a:prstGeom>
                <a:solidFill>
                  <a:srgbClr val="091F2C"/>
                </a:solidFill>
                <a:ln w="9525" cap="flat" cmpd="sng" algn="ctr">
                  <a:noFill/>
                  <a:prstDash val="solid"/>
                  <a:headEnd type="none" w="med" len="med"/>
                  <a:tailEnd type="none" w="med" len="med"/>
                </a:ln>
                <a:effectLst>
                  <a:outerShdw blurRad="63500" dist="38100" dir="2700000" algn="tl" rotWithShape="0">
                    <a:prstClr val="black">
                      <a:alpha val="50000"/>
                    </a:prstClr>
                  </a:outerShdw>
                </a:effectLst>
                <a:scene3d>
                  <a:camera prst="perspectiveLeft" fov="2100000">
                    <a:rot lat="0" lon="0" rev="0"/>
                  </a:camera>
                  <a:lightRig rig="threePt" dir="t"/>
                </a:scene3d>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91F2C"/>
                    </a:solidFill>
                    <a:effectLst/>
                    <a:uLnTx/>
                    <a:uFillTx/>
                    <a:latin typeface="Segoe UI"/>
                    <a:ea typeface="+mn-ea"/>
                    <a:cs typeface="Segoe UI" pitchFamily="34" charset="0"/>
                  </a:endParaRPr>
                </a:p>
              </p:txBody>
            </p:sp>
            <p:sp>
              <p:nvSpPr>
                <p:cNvPr id="119" name="Rounded Rectangle 19">
                  <a:extLst>
                    <a:ext uri="{FF2B5EF4-FFF2-40B4-BE49-F238E27FC236}">
                      <a16:creationId xmlns:a16="http://schemas.microsoft.com/office/drawing/2014/main" id="{6FC1B74E-B62C-DCCC-FB3C-0CBD3EC07E96}"/>
                    </a:ext>
                  </a:extLst>
                </p:cNvPr>
                <p:cNvSpPr/>
                <p:nvPr/>
              </p:nvSpPr>
              <p:spPr>
                <a:xfrm>
                  <a:off x="7280506" y="2773579"/>
                  <a:ext cx="892114" cy="383619"/>
                </a:xfrm>
                <a:prstGeom prst="roundRect">
                  <a:avLst>
                    <a:gd name="adj" fmla="val 6586"/>
                  </a:avLst>
                </a:prstGeom>
                <a:no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Data</a:t>
                  </a:r>
                  <a:br>
                    <a:rPr kumimoji="0" lang="en-US" sz="1200" b="0" i="0" u="none" strike="noStrike" kern="120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br>
                  <a:r>
                    <a:rPr kumimoji="0" lang="en-US" sz="1200" b="0" i="0" u="none" strike="noStrike" kern="1200" cap="none" spc="0" normalizeH="0" baseline="0" noProof="0" dirty="0">
                      <a:ln>
                        <a:noFill/>
                      </a:ln>
                      <a:gradFill>
                        <a:gsLst>
                          <a:gs pos="14000">
                            <a:srgbClr val="FFFFFF"/>
                          </a:gs>
                          <a:gs pos="59000">
                            <a:srgbClr val="FFFFFF"/>
                          </a:gs>
                        </a:gsLst>
                        <a:path path="circle">
                          <a:fillToRect l="100000" t="100000"/>
                        </a:path>
                      </a:gradFill>
                      <a:effectLst/>
                      <a:uLnTx/>
                      <a:uFillTx/>
                      <a:latin typeface="Segoe UI Semibold"/>
                      <a:ea typeface="+mn-ea"/>
                      <a:cs typeface="+mn-cs"/>
                    </a:rPr>
                    <a:t>Activator</a:t>
                  </a:r>
                </a:p>
              </p:txBody>
            </p:sp>
          </p:grpSp>
          <p:pic>
            <p:nvPicPr>
              <p:cNvPr id="117" name="Graphic 116">
                <a:extLst>
                  <a:ext uri="{FF2B5EF4-FFF2-40B4-BE49-F238E27FC236}">
                    <a16:creationId xmlns:a16="http://schemas.microsoft.com/office/drawing/2014/main" id="{FBF9B9D4-0A8A-A0AB-843E-B3DE5AE71329}"/>
                  </a:ext>
                </a:extLst>
              </p:cNvPr>
              <p:cNvPicPr>
                <a:picLocks noChangeAspect="1"/>
              </p:cNvPicPr>
              <p:nvPr/>
            </p:nvPicPr>
            <p:blipFill>
              <a:blip r:embed="rId16">
                <a:alphaModFix/>
                <a:extLst>
                  <a:ext uri="{96DAC541-7B7A-43D3-8B79-37D633B846F1}">
                    <asvg:svgBlip xmlns:asvg="http://schemas.microsoft.com/office/drawing/2016/SVG/main" r:embed="rId17"/>
                  </a:ext>
                </a:extLst>
              </a:blip>
              <a:stretch>
                <a:fillRect/>
              </a:stretch>
            </p:blipFill>
            <p:spPr>
              <a:xfrm>
                <a:off x="6559530" y="2442185"/>
                <a:ext cx="259480" cy="260494"/>
              </a:xfrm>
              <a:prstGeom prst="rect">
                <a:avLst/>
              </a:prstGeom>
            </p:spPr>
          </p:pic>
        </p:grpSp>
        <p:grpSp>
          <p:nvGrpSpPr>
            <p:cNvPr id="121" name="Group 120">
              <a:extLst>
                <a:ext uri="{FF2B5EF4-FFF2-40B4-BE49-F238E27FC236}">
                  <a16:creationId xmlns:a16="http://schemas.microsoft.com/office/drawing/2014/main" id="{962B622B-FEFB-1903-BCF1-B0993555D3D4}"/>
                </a:ext>
                <a:ext uri="{C183D7F6-B498-43B3-948B-1728B52AA6E4}">
                  <adec:decorative xmlns:adec="http://schemas.microsoft.com/office/drawing/2017/decorative" val="1"/>
                </a:ext>
              </a:extLst>
            </p:cNvPr>
            <p:cNvGrpSpPr/>
            <p:nvPr/>
          </p:nvGrpSpPr>
          <p:grpSpPr>
            <a:xfrm>
              <a:off x="1111603" y="3726811"/>
              <a:ext cx="5687119" cy="1249847"/>
              <a:chOff x="5215283" y="4192636"/>
              <a:chExt cx="5687119" cy="1249847"/>
            </a:xfrm>
          </p:grpSpPr>
          <p:grpSp>
            <p:nvGrpSpPr>
              <p:cNvPr id="122" name="Group 121">
                <a:extLst>
                  <a:ext uri="{FF2B5EF4-FFF2-40B4-BE49-F238E27FC236}">
                    <a16:creationId xmlns:a16="http://schemas.microsoft.com/office/drawing/2014/main" id="{A43E3F52-C0D5-93D4-B8A8-8E8D2638B9DA}"/>
                  </a:ext>
                </a:extLst>
              </p:cNvPr>
              <p:cNvGrpSpPr/>
              <p:nvPr/>
            </p:nvGrpSpPr>
            <p:grpSpPr>
              <a:xfrm>
                <a:off x="5436507" y="4192636"/>
                <a:ext cx="1262714" cy="1012692"/>
                <a:chOff x="5460266" y="4453644"/>
                <a:chExt cx="401413" cy="321931"/>
              </a:xfrm>
              <a:solidFill>
                <a:schemeClr val="bg1">
                  <a:lumMod val="65000"/>
                </a:schemeClr>
              </a:solidFill>
            </p:grpSpPr>
            <p:sp>
              <p:nvSpPr>
                <p:cNvPr id="154" name="Freeform 23">
                  <a:extLst>
                    <a:ext uri="{FF2B5EF4-FFF2-40B4-BE49-F238E27FC236}">
                      <a16:creationId xmlns:a16="http://schemas.microsoft.com/office/drawing/2014/main" id="{8DCBE2D1-8D8F-D68F-7990-EB96FC9DEC3E}"/>
                    </a:ext>
                  </a:extLst>
                </p:cNvPr>
                <p:cNvSpPr/>
                <p:nvPr/>
              </p:nvSpPr>
              <p:spPr>
                <a:xfrm>
                  <a:off x="5460266" y="4453644"/>
                  <a:ext cx="362254" cy="299942"/>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p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55" name="Freeform 24">
                  <a:extLst>
                    <a:ext uri="{FF2B5EF4-FFF2-40B4-BE49-F238E27FC236}">
                      <a16:creationId xmlns:a16="http://schemas.microsoft.com/office/drawing/2014/main" id="{3954D54F-6D2D-54F7-40C1-4D62D74EBE6E}"/>
                    </a:ext>
                  </a:extLst>
                </p:cNvPr>
                <p:cNvSpPr/>
                <p:nvPr/>
              </p:nvSpPr>
              <p:spPr>
                <a:xfrm>
                  <a:off x="5495156" y="4594529"/>
                  <a:ext cx="366523" cy="181046"/>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p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grpSp>
          <p:sp>
            <p:nvSpPr>
              <p:cNvPr id="123" name="TextBox 122">
                <a:extLst>
                  <a:ext uri="{FF2B5EF4-FFF2-40B4-BE49-F238E27FC236}">
                    <a16:creationId xmlns:a16="http://schemas.microsoft.com/office/drawing/2014/main" id="{FB5BF9BC-36A1-6EFB-277F-F79A4ACCFDD9}"/>
                  </a:ext>
                  <a:ext uri="{C183D7F6-B498-43B3-948B-1728B52AA6E4}">
                    <adec:decorative xmlns:adec="http://schemas.microsoft.com/office/drawing/2017/decorative" val="1"/>
                  </a:ext>
                </a:extLst>
              </p:cNvPr>
              <p:cNvSpPr txBox="1"/>
              <p:nvPr/>
            </p:nvSpPr>
            <p:spPr>
              <a:xfrm>
                <a:off x="5215283" y="5227039"/>
                <a:ext cx="170516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Segoe UI"/>
                    <a:ea typeface="+mn-ea"/>
                    <a:cs typeface="+mn-cs"/>
                  </a:rPr>
                  <a:t>Workspace A</a:t>
                </a:r>
              </a:p>
            </p:txBody>
          </p:sp>
          <p:grpSp>
            <p:nvGrpSpPr>
              <p:cNvPr id="124" name="Group 123">
                <a:extLst>
                  <a:ext uri="{FF2B5EF4-FFF2-40B4-BE49-F238E27FC236}">
                    <a16:creationId xmlns:a16="http://schemas.microsoft.com/office/drawing/2014/main" id="{081EAE94-9C2C-79A8-8CB2-ED8664FB7AB9}"/>
                  </a:ext>
                </a:extLst>
              </p:cNvPr>
              <p:cNvGrpSpPr/>
              <p:nvPr/>
            </p:nvGrpSpPr>
            <p:grpSpPr>
              <a:xfrm>
                <a:off x="5286458" y="4399541"/>
                <a:ext cx="1562811" cy="761648"/>
                <a:chOff x="5265618" y="4392075"/>
                <a:chExt cx="1420737" cy="692407"/>
              </a:xfrm>
            </p:grpSpPr>
            <p:grpSp>
              <p:nvGrpSpPr>
                <p:cNvPr id="142" name="Group 141">
                  <a:extLst>
                    <a:ext uri="{FF2B5EF4-FFF2-40B4-BE49-F238E27FC236}">
                      <a16:creationId xmlns:a16="http://schemas.microsoft.com/office/drawing/2014/main" id="{C3273FE5-3708-F5F6-CC95-B9A1E8DEE58B}"/>
                    </a:ext>
                  </a:extLst>
                </p:cNvPr>
                <p:cNvGrpSpPr/>
                <p:nvPr/>
              </p:nvGrpSpPr>
              <p:grpSpPr>
                <a:xfrm>
                  <a:off x="5265618" y="4392075"/>
                  <a:ext cx="692407" cy="692407"/>
                  <a:chOff x="5265618" y="4392075"/>
                  <a:chExt cx="692407" cy="692407"/>
                </a:xfrm>
              </p:grpSpPr>
              <p:sp>
                <p:nvSpPr>
                  <p:cNvPr id="149" name="Rounded Rectangle 139">
                    <a:extLst>
                      <a:ext uri="{FF2B5EF4-FFF2-40B4-BE49-F238E27FC236}">
                        <a16:creationId xmlns:a16="http://schemas.microsoft.com/office/drawing/2014/main" id="{175E40C8-A3AD-3022-E5E0-81123ACFFC94}"/>
                      </a:ext>
                    </a:extLst>
                  </p:cNvPr>
                  <p:cNvSpPr/>
                  <p:nvPr/>
                </p:nvSpPr>
                <p:spPr bwMode="auto">
                  <a:xfrm>
                    <a:off x="5265618" y="4392075"/>
                    <a:ext cx="692407" cy="692407"/>
                  </a:xfrm>
                  <a:prstGeom prst="roundRect">
                    <a:avLst>
                      <a:gd name="adj" fmla="val 9312"/>
                    </a:avLst>
                  </a:prstGeom>
                  <a:solidFill>
                    <a:schemeClr val="bg1">
                      <a:lumMod val="95000"/>
                    </a:schemeClr>
                  </a:soli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50" name="TextBox 149">
                    <a:extLst>
                      <a:ext uri="{FF2B5EF4-FFF2-40B4-BE49-F238E27FC236}">
                        <a16:creationId xmlns:a16="http://schemas.microsoft.com/office/drawing/2014/main" id="{AECC8B97-787F-15F3-54AC-E24D8EF9971E}"/>
                      </a:ext>
                      <a:ext uri="{C183D7F6-B498-43B3-948B-1728B52AA6E4}">
                        <adec:decorative xmlns:adec="http://schemas.microsoft.com/office/drawing/2017/decorative" val="1"/>
                      </a:ext>
                    </a:extLst>
                  </p:cNvPr>
                  <p:cNvSpPr txBox="1"/>
                  <p:nvPr/>
                </p:nvSpPr>
                <p:spPr>
                  <a:xfrm>
                    <a:off x="5291238" y="4898291"/>
                    <a:ext cx="641166" cy="10174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mn-cs"/>
                      </a:rPr>
                      <a:t>Warehouse</a:t>
                    </a:r>
                  </a:p>
                </p:txBody>
              </p:sp>
              <p:sp>
                <p:nvSpPr>
                  <p:cNvPr id="151" name="Freeform 134">
                    <a:extLst>
                      <a:ext uri="{FF2B5EF4-FFF2-40B4-BE49-F238E27FC236}">
                        <a16:creationId xmlns:a16="http://schemas.microsoft.com/office/drawing/2014/main" id="{A690B191-C78D-38C9-5412-DB86006747E1}"/>
                      </a:ext>
                    </a:extLst>
                  </p:cNvPr>
                  <p:cNvSpPr/>
                  <p:nvPr/>
                </p:nvSpPr>
                <p:spPr>
                  <a:xfrm>
                    <a:off x="5368967" y="4461237"/>
                    <a:ext cx="438326" cy="362931"/>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52" name="Freeform 135">
                    <a:extLst>
                      <a:ext uri="{FF2B5EF4-FFF2-40B4-BE49-F238E27FC236}">
                        <a16:creationId xmlns:a16="http://schemas.microsoft.com/office/drawing/2014/main" id="{D1AA7A8F-ED0B-F76A-7CEE-9F3E1AA57535}"/>
                      </a:ext>
                    </a:extLst>
                  </p:cNvPr>
                  <p:cNvSpPr/>
                  <p:nvPr/>
                </p:nvSpPr>
                <p:spPr>
                  <a:xfrm>
                    <a:off x="5411184" y="4631708"/>
                    <a:ext cx="443492" cy="219067"/>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53" name="TextBox 152">
                    <a:extLst>
                      <a:ext uri="{FF2B5EF4-FFF2-40B4-BE49-F238E27FC236}">
                        <a16:creationId xmlns:a16="http://schemas.microsoft.com/office/drawing/2014/main" id="{F4523B9B-A6F8-7A21-6278-90F1A7A69DEF}"/>
                      </a:ext>
                      <a:ext uri="{C183D7F6-B498-43B3-948B-1728B52AA6E4}">
                        <adec:decorative xmlns:adec="http://schemas.microsoft.com/office/drawing/2017/decorative" val="1"/>
                      </a:ext>
                    </a:extLst>
                  </p:cNvPr>
                  <p:cNvSpPr txBox="1"/>
                  <p:nvPr/>
                </p:nvSpPr>
                <p:spPr>
                  <a:xfrm>
                    <a:off x="5444930" y="4707609"/>
                    <a:ext cx="408203" cy="83939"/>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Segoe UI"/>
                        <a:ea typeface="+mn-ea"/>
                        <a:cs typeface="+mn-cs"/>
                      </a:rPr>
                      <a:t>Finance</a:t>
                    </a:r>
                  </a:p>
                </p:txBody>
              </p:sp>
            </p:grpSp>
            <p:grpSp>
              <p:nvGrpSpPr>
                <p:cNvPr id="143" name="Group 142">
                  <a:extLst>
                    <a:ext uri="{FF2B5EF4-FFF2-40B4-BE49-F238E27FC236}">
                      <a16:creationId xmlns:a16="http://schemas.microsoft.com/office/drawing/2014/main" id="{46E8D751-ACF5-A479-C1C3-5B3AFE316BE5}"/>
                    </a:ext>
                  </a:extLst>
                </p:cNvPr>
                <p:cNvGrpSpPr/>
                <p:nvPr/>
              </p:nvGrpSpPr>
              <p:grpSpPr>
                <a:xfrm>
                  <a:off x="5993948" y="4392075"/>
                  <a:ext cx="692407" cy="692407"/>
                  <a:chOff x="5265618" y="4392075"/>
                  <a:chExt cx="692407" cy="692407"/>
                </a:xfrm>
              </p:grpSpPr>
              <p:sp>
                <p:nvSpPr>
                  <p:cNvPr id="144" name="Rounded Rectangle 147">
                    <a:extLst>
                      <a:ext uri="{FF2B5EF4-FFF2-40B4-BE49-F238E27FC236}">
                        <a16:creationId xmlns:a16="http://schemas.microsoft.com/office/drawing/2014/main" id="{6CF00BA5-2E73-17C6-B305-B04EB1B1032E}"/>
                      </a:ext>
                    </a:extLst>
                  </p:cNvPr>
                  <p:cNvSpPr/>
                  <p:nvPr/>
                </p:nvSpPr>
                <p:spPr bwMode="auto">
                  <a:xfrm>
                    <a:off x="5265618" y="4392075"/>
                    <a:ext cx="692407" cy="692407"/>
                  </a:xfrm>
                  <a:prstGeom prst="roundRect">
                    <a:avLst>
                      <a:gd name="adj" fmla="val 9312"/>
                    </a:avLst>
                  </a:prstGeom>
                  <a:solidFill>
                    <a:schemeClr val="bg1">
                      <a:lumMod val="95000"/>
                    </a:schemeClr>
                  </a:soli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45" name="TextBox 144">
                    <a:extLst>
                      <a:ext uri="{FF2B5EF4-FFF2-40B4-BE49-F238E27FC236}">
                        <a16:creationId xmlns:a16="http://schemas.microsoft.com/office/drawing/2014/main" id="{985C8372-A92D-9395-701B-6C864F814B3C}"/>
                      </a:ext>
                      <a:ext uri="{C183D7F6-B498-43B3-948B-1728B52AA6E4}">
                        <adec:decorative xmlns:adec="http://schemas.microsoft.com/office/drawing/2017/decorative" val="1"/>
                      </a:ext>
                    </a:extLst>
                  </p:cNvPr>
                  <p:cNvSpPr txBox="1"/>
                  <p:nvPr/>
                </p:nvSpPr>
                <p:spPr>
                  <a:xfrm>
                    <a:off x="5291238" y="4898291"/>
                    <a:ext cx="641166" cy="10174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mn-cs"/>
                      </a:rPr>
                      <a:t>Lakehouse</a:t>
                    </a:r>
                  </a:p>
                </p:txBody>
              </p:sp>
              <p:sp>
                <p:nvSpPr>
                  <p:cNvPr id="146" name="Freeform 149">
                    <a:extLst>
                      <a:ext uri="{FF2B5EF4-FFF2-40B4-BE49-F238E27FC236}">
                        <a16:creationId xmlns:a16="http://schemas.microsoft.com/office/drawing/2014/main" id="{5AF063C0-604C-979A-6E96-505E4B906C3C}"/>
                      </a:ext>
                    </a:extLst>
                  </p:cNvPr>
                  <p:cNvSpPr/>
                  <p:nvPr/>
                </p:nvSpPr>
                <p:spPr>
                  <a:xfrm>
                    <a:off x="5368967" y="4461237"/>
                    <a:ext cx="438326" cy="362931"/>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47" name="Freeform 150">
                    <a:extLst>
                      <a:ext uri="{FF2B5EF4-FFF2-40B4-BE49-F238E27FC236}">
                        <a16:creationId xmlns:a16="http://schemas.microsoft.com/office/drawing/2014/main" id="{3267E70C-8511-E084-05D6-CEE89A34BCB5}"/>
                      </a:ext>
                    </a:extLst>
                  </p:cNvPr>
                  <p:cNvSpPr/>
                  <p:nvPr/>
                </p:nvSpPr>
                <p:spPr>
                  <a:xfrm>
                    <a:off x="5411184" y="4631708"/>
                    <a:ext cx="443492" cy="219067"/>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48" name="TextBox 147">
                    <a:extLst>
                      <a:ext uri="{FF2B5EF4-FFF2-40B4-BE49-F238E27FC236}">
                        <a16:creationId xmlns:a16="http://schemas.microsoft.com/office/drawing/2014/main" id="{18F51AAE-7AD0-4016-DCB1-0925195E8190}"/>
                      </a:ext>
                      <a:ext uri="{C183D7F6-B498-43B3-948B-1728B52AA6E4}">
                        <adec:decorative xmlns:adec="http://schemas.microsoft.com/office/drawing/2017/decorative" val="1"/>
                      </a:ext>
                    </a:extLst>
                  </p:cNvPr>
                  <p:cNvSpPr txBox="1"/>
                  <p:nvPr/>
                </p:nvSpPr>
                <p:spPr>
                  <a:xfrm>
                    <a:off x="5424520" y="4665639"/>
                    <a:ext cx="449023" cy="16787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Segoe UI"/>
                        <a:ea typeface="+mn-ea"/>
                        <a:cs typeface="+mn-cs"/>
                      </a:rPr>
                      <a:t>Customer</a:t>
                    </a:r>
                    <a:br>
                      <a:rPr kumimoji="0" lang="en-US" sz="600" b="0" i="0" u="none" strike="noStrike" kern="1200" cap="none" spc="0" normalizeH="0" baseline="0" noProof="0">
                        <a:ln>
                          <a:noFill/>
                        </a:ln>
                        <a:solidFill>
                          <a:srgbClr val="FFFFFF"/>
                        </a:solidFill>
                        <a:effectLst/>
                        <a:uLnTx/>
                        <a:uFillTx/>
                        <a:latin typeface="Segoe UI"/>
                        <a:ea typeface="+mn-ea"/>
                        <a:cs typeface="+mn-cs"/>
                      </a:rPr>
                    </a:br>
                    <a:r>
                      <a:rPr kumimoji="0" lang="en-US" sz="600" b="0" i="0" u="none" strike="noStrike" kern="1200" cap="none" spc="0" normalizeH="0" baseline="0" noProof="0">
                        <a:ln>
                          <a:noFill/>
                        </a:ln>
                        <a:solidFill>
                          <a:srgbClr val="FFFFFF"/>
                        </a:solidFill>
                        <a:effectLst/>
                        <a:uLnTx/>
                        <a:uFillTx/>
                        <a:latin typeface="Segoe UI"/>
                        <a:ea typeface="+mn-ea"/>
                        <a:cs typeface="+mn-cs"/>
                      </a:rPr>
                      <a:t>360</a:t>
                    </a:r>
                  </a:p>
                </p:txBody>
              </p:sp>
            </p:grpSp>
          </p:grpSp>
          <p:grpSp>
            <p:nvGrpSpPr>
              <p:cNvPr id="125" name="Group 124">
                <a:extLst>
                  <a:ext uri="{FF2B5EF4-FFF2-40B4-BE49-F238E27FC236}">
                    <a16:creationId xmlns:a16="http://schemas.microsoft.com/office/drawing/2014/main" id="{E245318F-7C5D-EE4C-2358-EC18657AEB77}"/>
                  </a:ext>
                </a:extLst>
              </p:cNvPr>
              <p:cNvGrpSpPr/>
              <p:nvPr/>
            </p:nvGrpSpPr>
            <p:grpSpPr>
              <a:xfrm>
                <a:off x="9418463" y="4192636"/>
                <a:ext cx="1262714" cy="1012692"/>
                <a:chOff x="5460266" y="4453644"/>
                <a:chExt cx="401413" cy="321931"/>
              </a:xfrm>
              <a:solidFill>
                <a:schemeClr val="bg1">
                  <a:lumMod val="65000"/>
                </a:schemeClr>
              </a:solidFill>
            </p:grpSpPr>
            <p:sp>
              <p:nvSpPr>
                <p:cNvPr id="140" name="Freeform 189">
                  <a:extLst>
                    <a:ext uri="{FF2B5EF4-FFF2-40B4-BE49-F238E27FC236}">
                      <a16:creationId xmlns:a16="http://schemas.microsoft.com/office/drawing/2014/main" id="{58560E48-9EEA-7FF1-5B0F-D3C9A002FAA7}"/>
                    </a:ext>
                  </a:extLst>
                </p:cNvPr>
                <p:cNvSpPr/>
                <p:nvPr/>
              </p:nvSpPr>
              <p:spPr>
                <a:xfrm>
                  <a:off x="5460266" y="4453644"/>
                  <a:ext cx="362254" cy="299942"/>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p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41" name="Freeform 190">
                  <a:extLst>
                    <a:ext uri="{FF2B5EF4-FFF2-40B4-BE49-F238E27FC236}">
                      <a16:creationId xmlns:a16="http://schemas.microsoft.com/office/drawing/2014/main" id="{1439EAC3-B52C-4E0E-3E25-B646F01261D7}"/>
                    </a:ext>
                  </a:extLst>
                </p:cNvPr>
                <p:cNvSpPr/>
                <p:nvPr/>
              </p:nvSpPr>
              <p:spPr>
                <a:xfrm>
                  <a:off x="5495156" y="4594529"/>
                  <a:ext cx="366523" cy="181046"/>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p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grpSp>
          <p:sp>
            <p:nvSpPr>
              <p:cNvPr id="126" name="TextBox 125">
                <a:extLst>
                  <a:ext uri="{FF2B5EF4-FFF2-40B4-BE49-F238E27FC236}">
                    <a16:creationId xmlns:a16="http://schemas.microsoft.com/office/drawing/2014/main" id="{29709012-F116-9DB9-9B01-58D3CD827C58}"/>
                  </a:ext>
                  <a:ext uri="{C183D7F6-B498-43B3-948B-1728B52AA6E4}">
                    <adec:decorative xmlns:adec="http://schemas.microsoft.com/office/drawing/2017/decorative" val="1"/>
                  </a:ext>
                </a:extLst>
              </p:cNvPr>
              <p:cNvSpPr txBox="1"/>
              <p:nvPr/>
            </p:nvSpPr>
            <p:spPr>
              <a:xfrm>
                <a:off x="9197239" y="5227039"/>
                <a:ext cx="170516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Segoe UI"/>
                    <a:ea typeface="+mn-ea"/>
                    <a:cs typeface="+mn-cs"/>
                  </a:rPr>
                  <a:t>Workspace B</a:t>
                </a:r>
              </a:p>
            </p:txBody>
          </p:sp>
          <p:grpSp>
            <p:nvGrpSpPr>
              <p:cNvPr id="127" name="Group 126">
                <a:extLst>
                  <a:ext uri="{FF2B5EF4-FFF2-40B4-BE49-F238E27FC236}">
                    <a16:creationId xmlns:a16="http://schemas.microsoft.com/office/drawing/2014/main" id="{438697C7-BAEA-1324-CC05-B6CE679DA886}"/>
                  </a:ext>
                </a:extLst>
              </p:cNvPr>
              <p:cNvGrpSpPr/>
              <p:nvPr/>
            </p:nvGrpSpPr>
            <p:grpSpPr>
              <a:xfrm>
                <a:off x="9268414" y="4399541"/>
                <a:ext cx="1562811" cy="761648"/>
                <a:chOff x="5265618" y="4392075"/>
                <a:chExt cx="1420737" cy="692407"/>
              </a:xfrm>
            </p:grpSpPr>
            <p:grpSp>
              <p:nvGrpSpPr>
                <p:cNvPr id="128" name="Group 127">
                  <a:extLst>
                    <a:ext uri="{FF2B5EF4-FFF2-40B4-BE49-F238E27FC236}">
                      <a16:creationId xmlns:a16="http://schemas.microsoft.com/office/drawing/2014/main" id="{EA97BA15-DB9C-826D-448E-7FD1E96A7D07}"/>
                    </a:ext>
                  </a:extLst>
                </p:cNvPr>
                <p:cNvGrpSpPr/>
                <p:nvPr/>
              </p:nvGrpSpPr>
              <p:grpSpPr>
                <a:xfrm>
                  <a:off x="5265618" y="4392075"/>
                  <a:ext cx="692407" cy="692407"/>
                  <a:chOff x="5265618" y="4392075"/>
                  <a:chExt cx="692407" cy="692407"/>
                </a:xfrm>
              </p:grpSpPr>
              <p:sp>
                <p:nvSpPr>
                  <p:cNvPr id="135" name="Rounded Rectangle 184">
                    <a:extLst>
                      <a:ext uri="{FF2B5EF4-FFF2-40B4-BE49-F238E27FC236}">
                        <a16:creationId xmlns:a16="http://schemas.microsoft.com/office/drawing/2014/main" id="{33EE3D52-8675-CF39-C315-B756C2BF02B4}"/>
                      </a:ext>
                    </a:extLst>
                  </p:cNvPr>
                  <p:cNvSpPr/>
                  <p:nvPr/>
                </p:nvSpPr>
                <p:spPr bwMode="auto">
                  <a:xfrm>
                    <a:off x="5265618" y="4392075"/>
                    <a:ext cx="692407" cy="692407"/>
                  </a:xfrm>
                  <a:prstGeom prst="roundRect">
                    <a:avLst>
                      <a:gd name="adj" fmla="val 9312"/>
                    </a:avLst>
                  </a:prstGeom>
                  <a:solidFill>
                    <a:schemeClr val="bg1">
                      <a:lumMod val="95000"/>
                    </a:schemeClr>
                  </a:soli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6" name="TextBox 135">
                    <a:extLst>
                      <a:ext uri="{FF2B5EF4-FFF2-40B4-BE49-F238E27FC236}">
                        <a16:creationId xmlns:a16="http://schemas.microsoft.com/office/drawing/2014/main" id="{5D48B335-C7B4-7D77-2E80-01385926DE90}"/>
                      </a:ext>
                      <a:ext uri="{C183D7F6-B498-43B3-948B-1728B52AA6E4}">
                        <adec:decorative xmlns:adec="http://schemas.microsoft.com/office/drawing/2017/decorative" val="1"/>
                      </a:ext>
                    </a:extLst>
                  </p:cNvPr>
                  <p:cNvSpPr txBox="1"/>
                  <p:nvPr/>
                </p:nvSpPr>
                <p:spPr>
                  <a:xfrm>
                    <a:off x="5291238" y="4898291"/>
                    <a:ext cx="641166" cy="10174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mn-cs"/>
                      </a:rPr>
                      <a:t>Lakehouse</a:t>
                    </a:r>
                  </a:p>
                </p:txBody>
              </p:sp>
              <p:sp>
                <p:nvSpPr>
                  <p:cNvPr id="137" name="Freeform 186">
                    <a:extLst>
                      <a:ext uri="{FF2B5EF4-FFF2-40B4-BE49-F238E27FC236}">
                        <a16:creationId xmlns:a16="http://schemas.microsoft.com/office/drawing/2014/main" id="{DE03191E-5E3F-D018-4ACC-7AB978999F9C}"/>
                      </a:ext>
                    </a:extLst>
                  </p:cNvPr>
                  <p:cNvSpPr/>
                  <p:nvPr/>
                </p:nvSpPr>
                <p:spPr>
                  <a:xfrm>
                    <a:off x="5368967" y="4461237"/>
                    <a:ext cx="438326" cy="362931"/>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8" name="Freeform 187">
                    <a:extLst>
                      <a:ext uri="{FF2B5EF4-FFF2-40B4-BE49-F238E27FC236}">
                        <a16:creationId xmlns:a16="http://schemas.microsoft.com/office/drawing/2014/main" id="{24C8B924-FE9C-3359-EBD7-C93827BC8DB3}"/>
                      </a:ext>
                    </a:extLst>
                  </p:cNvPr>
                  <p:cNvSpPr/>
                  <p:nvPr/>
                </p:nvSpPr>
                <p:spPr>
                  <a:xfrm>
                    <a:off x="5411184" y="4631708"/>
                    <a:ext cx="443492" cy="219067"/>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9" name="TextBox 138">
                    <a:extLst>
                      <a:ext uri="{FF2B5EF4-FFF2-40B4-BE49-F238E27FC236}">
                        <a16:creationId xmlns:a16="http://schemas.microsoft.com/office/drawing/2014/main" id="{05D66971-112F-923A-5FEC-2959634351AE}"/>
                      </a:ext>
                      <a:ext uri="{C183D7F6-B498-43B3-948B-1728B52AA6E4}">
                        <adec:decorative xmlns:adec="http://schemas.microsoft.com/office/drawing/2017/decorative" val="1"/>
                      </a:ext>
                    </a:extLst>
                  </p:cNvPr>
                  <p:cNvSpPr txBox="1"/>
                  <p:nvPr/>
                </p:nvSpPr>
                <p:spPr>
                  <a:xfrm>
                    <a:off x="5444930" y="4665639"/>
                    <a:ext cx="408203" cy="16787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Segoe UI"/>
                        <a:ea typeface="+mn-ea"/>
                        <a:cs typeface="+mn-cs"/>
                      </a:rPr>
                      <a:t>Service telemetry</a:t>
                    </a:r>
                  </a:p>
                </p:txBody>
              </p:sp>
            </p:grpSp>
            <p:grpSp>
              <p:nvGrpSpPr>
                <p:cNvPr id="129" name="Group 128">
                  <a:extLst>
                    <a:ext uri="{FF2B5EF4-FFF2-40B4-BE49-F238E27FC236}">
                      <a16:creationId xmlns:a16="http://schemas.microsoft.com/office/drawing/2014/main" id="{87DDB432-0420-4FF8-A0A0-CB1A559C1767}"/>
                    </a:ext>
                  </a:extLst>
                </p:cNvPr>
                <p:cNvGrpSpPr/>
                <p:nvPr/>
              </p:nvGrpSpPr>
              <p:grpSpPr>
                <a:xfrm>
                  <a:off x="5993948" y="4392075"/>
                  <a:ext cx="692407" cy="692407"/>
                  <a:chOff x="5265618" y="4392075"/>
                  <a:chExt cx="692407" cy="692407"/>
                </a:xfrm>
              </p:grpSpPr>
              <p:sp>
                <p:nvSpPr>
                  <p:cNvPr id="130" name="Rounded Rectangle 179">
                    <a:extLst>
                      <a:ext uri="{FF2B5EF4-FFF2-40B4-BE49-F238E27FC236}">
                        <a16:creationId xmlns:a16="http://schemas.microsoft.com/office/drawing/2014/main" id="{F45599A3-A5F9-FC4F-4F02-61B25B2B2FD7}"/>
                      </a:ext>
                    </a:extLst>
                  </p:cNvPr>
                  <p:cNvSpPr/>
                  <p:nvPr/>
                </p:nvSpPr>
                <p:spPr bwMode="auto">
                  <a:xfrm>
                    <a:off x="5265618" y="4392075"/>
                    <a:ext cx="692407" cy="692407"/>
                  </a:xfrm>
                  <a:prstGeom prst="roundRect">
                    <a:avLst>
                      <a:gd name="adj" fmla="val 9312"/>
                    </a:avLst>
                  </a:prstGeom>
                  <a:solidFill>
                    <a:schemeClr val="bg1">
                      <a:lumMod val="95000"/>
                    </a:schemeClr>
                  </a:soli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2400" b="1" i="0" u="none" strike="noStrike" kern="1200" cap="none" spc="0" normalizeH="0" baseline="0" noProof="0" err="1">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1" name="TextBox 130">
                    <a:extLst>
                      <a:ext uri="{FF2B5EF4-FFF2-40B4-BE49-F238E27FC236}">
                        <a16:creationId xmlns:a16="http://schemas.microsoft.com/office/drawing/2014/main" id="{0D757878-9115-86F6-4666-A3DC36C6846E}"/>
                      </a:ext>
                      <a:ext uri="{C183D7F6-B498-43B3-948B-1728B52AA6E4}">
                        <adec:decorative xmlns:adec="http://schemas.microsoft.com/office/drawing/2017/decorative" val="1"/>
                      </a:ext>
                    </a:extLst>
                  </p:cNvPr>
                  <p:cNvSpPr txBox="1"/>
                  <p:nvPr/>
                </p:nvSpPr>
                <p:spPr>
                  <a:xfrm>
                    <a:off x="5291238" y="4898291"/>
                    <a:ext cx="641166" cy="9792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Segoe UI"/>
                        <a:ea typeface="+mn-ea"/>
                        <a:cs typeface="+mn-cs"/>
                      </a:rPr>
                      <a:t>Warehouse</a:t>
                    </a:r>
                  </a:p>
                </p:txBody>
              </p:sp>
              <p:sp>
                <p:nvSpPr>
                  <p:cNvPr id="132" name="Freeform 181">
                    <a:extLst>
                      <a:ext uri="{FF2B5EF4-FFF2-40B4-BE49-F238E27FC236}">
                        <a16:creationId xmlns:a16="http://schemas.microsoft.com/office/drawing/2014/main" id="{C50DE6DF-AD32-57E1-BABD-1C27E319CF82}"/>
                      </a:ext>
                    </a:extLst>
                  </p:cNvPr>
                  <p:cNvSpPr/>
                  <p:nvPr/>
                </p:nvSpPr>
                <p:spPr>
                  <a:xfrm>
                    <a:off x="5368967" y="4461237"/>
                    <a:ext cx="438326" cy="362931"/>
                  </a:xfrm>
                  <a:custGeom>
                    <a:avLst/>
                    <a:gdLst>
                      <a:gd name="connsiteX0" fmla="*/ 81 w 362254"/>
                      <a:gd name="connsiteY0" fmla="*/ 45272 h 299942"/>
                      <a:gd name="connsiteX1" fmla="*/ 45352 w 362254"/>
                      <a:gd name="connsiteY1" fmla="*/ 0 h 299942"/>
                      <a:gd name="connsiteX2" fmla="*/ 124950 w 362254"/>
                      <a:gd name="connsiteY2" fmla="*/ 0 h 299942"/>
                      <a:gd name="connsiteX3" fmla="*/ 153884 w 362254"/>
                      <a:gd name="connsiteY3" fmla="*/ 10463 h 299942"/>
                      <a:gd name="connsiteX4" fmla="*/ 201791 w 362254"/>
                      <a:gd name="connsiteY4" fmla="*/ 50302 h 299942"/>
                      <a:gd name="connsiteX5" fmla="*/ 316982 w 362254"/>
                      <a:gd name="connsiteY5" fmla="*/ 50302 h 299942"/>
                      <a:gd name="connsiteX6" fmla="*/ 362254 w 362254"/>
                      <a:gd name="connsiteY6" fmla="*/ 95574 h 299942"/>
                      <a:gd name="connsiteX7" fmla="*/ 362254 w 362254"/>
                      <a:gd name="connsiteY7" fmla="*/ 110704 h 299942"/>
                      <a:gd name="connsiteX8" fmla="*/ 89055 w 362254"/>
                      <a:gd name="connsiteY8" fmla="*/ 110704 h 299942"/>
                      <a:gd name="connsiteX9" fmla="*/ 45131 w 362254"/>
                      <a:gd name="connsiteY9" fmla="*/ 145010 h 299942"/>
                      <a:gd name="connsiteX10" fmla="*/ 6439 w 362254"/>
                      <a:gd name="connsiteY10" fmla="*/ 299940 h 299942"/>
                      <a:gd name="connsiteX11" fmla="*/ 6439 w 362254"/>
                      <a:gd name="connsiteY11" fmla="*/ 299940 h 299942"/>
                      <a:gd name="connsiteX12" fmla="*/ 0 w 362254"/>
                      <a:gd name="connsiteY12" fmla="*/ 276640 h 299942"/>
                      <a:gd name="connsiteX13" fmla="*/ 81 w 362254"/>
                      <a:gd name="connsiteY13" fmla="*/ 45272 h 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254" h="299942">
                        <a:moveTo>
                          <a:pt x="81" y="45272"/>
                        </a:moveTo>
                        <a:cubicBezTo>
                          <a:pt x="81" y="20269"/>
                          <a:pt x="20349" y="0"/>
                          <a:pt x="45352" y="0"/>
                        </a:cubicBezTo>
                        <a:lnTo>
                          <a:pt x="124950" y="0"/>
                        </a:lnTo>
                        <a:cubicBezTo>
                          <a:pt x="135520" y="3"/>
                          <a:pt x="145756" y="3704"/>
                          <a:pt x="153884" y="10463"/>
                        </a:cubicBezTo>
                        <a:lnTo>
                          <a:pt x="201791" y="50302"/>
                        </a:lnTo>
                        <a:lnTo>
                          <a:pt x="316982" y="50302"/>
                        </a:lnTo>
                        <a:cubicBezTo>
                          <a:pt x="341984" y="50302"/>
                          <a:pt x="362254" y="70571"/>
                          <a:pt x="362254" y="95574"/>
                        </a:cubicBezTo>
                        <a:lnTo>
                          <a:pt x="362254" y="110704"/>
                        </a:lnTo>
                        <a:lnTo>
                          <a:pt x="89055" y="110704"/>
                        </a:lnTo>
                        <a:cubicBezTo>
                          <a:pt x="68275" y="110704"/>
                          <a:pt x="50164" y="124849"/>
                          <a:pt x="45131" y="145010"/>
                        </a:cubicBezTo>
                        <a:lnTo>
                          <a:pt x="6439" y="299940"/>
                        </a:lnTo>
                        <a:cubicBezTo>
                          <a:pt x="7304" y="296499"/>
                          <a:pt x="6439" y="300041"/>
                          <a:pt x="6439" y="299940"/>
                        </a:cubicBezTo>
                        <a:cubicBezTo>
                          <a:pt x="2211" y="292904"/>
                          <a:pt x="-15" y="284847"/>
                          <a:pt x="0" y="276640"/>
                        </a:cubicBezTo>
                        <a:lnTo>
                          <a:pt x="81" y="452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3" name="Freeform 182">
                    <a:extLst>
                      <a:ext uri="{FF2B5EF4-FFF2-40B4-BE49-F238E27FC236}">
                        <a16:creationId xmlns:a16="http://schemas.microsoft.com/office/drawing/2014/main" id="{C472E82A-2BFA-0C8D-3E48-6FAF25176A9B}"/>
                      </a:ext>
                    </a:extLst>
                  </p:cNvPr>
                  <p:cNvSpPr/>
                  <p:nvPr/>
                </p:nvSpPr>
                <p:spPr>
                  <a:xfrm>
                    <a:off x="5411184" y="4631708"/>
                    <a:ext cx="443492" cy="219067"/>
                  </a:xfrm>
                  <a:custGeom>
                    <a:avLst/>
                    <a:gdLst>
                      <a:gd name="connsiteX0" fmla="*/ 301 w 366523"/>
                      <a:gd name="connsiteY0" fmla="*/ 168552 h 181046"/>
                      <a:gd name="connsiteX1" fmla="*/ 7628 w 366523"/>
                      <a:gd name="connsiteY1" fmla="*/ 180747 h 181046"/>
                      <a:gd name="connsiteX2" fmla="*/ 10060 w 366523"/>
                      <a:gd name="connsiteY2" fmla="*/ 181047 h 181046"/>
                      <a:gd name="connsiteX3" fmla="*/ 296579 w 366523"/>
                      <a:gd name="connsiteY3" fmla="*/ 181047 h 181046"/>
                      <a:gd name="connsiteX4" fmla="*/ 330745 w 366523"/>
                      <a:gd name="connsiteY4" fmla="*/ 154366 h 181046"/>
                      <a:gd name="connsiteX5" fmla="*/ 366217 w 366523"/>
                      <a:gd name="connsiteY5" fmla="*/ 12515 h 181046"/>
                      <a:gd name="connsiteX6" fmla="*/ 358916 w 366523"/>
                      <a:gd name="connsiteY6" fmla="*/ 304 h 181046"/>
                      <a:gd name="connsiteX7" fmla="*/ 356459 w 366523"/>
                      <a:gd name="connsiteY7" fmla="*/ 0 h 181046"/>
                      <a:gd name="connsiteX8" fmla="*/ 54165 w 366523"/>
                      <a:gd name="connsiteY8" fmla="*/ 0 h 181046"/>
                      <a:gd name="connsiteX9" fmla="*/ 39517 w 366523"/>
                      <a:gd name="connsiteY9" fmla="*/ 11429 h 181046"/>
                      <a:gd name="connsiteX10" fmla="*/ 301 w 366523"/>
                      <a:gd name="connsiteY10" fmla="*/ 168572 h 1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523" h="181046">
                        <a:moveTo>
                          <a:pt x="301" y="168552"/>
                        </a:moveTo>
                        <a:cubicBezTo>
                          <a:pt x="-1043" y="173942"/>
                          <a:pt x="2237" y="179403"/>
                          <a:pt x="7628" y="180747"/>
                        </a:cubicBezTo>
                        <a:cubicBezTo>
                          <a:pt x="8424" y="180946"/>
                          <a:pt x="9240" y="181047"/>
                          <a:pt x="10060" y="181047"/>
                        </a:cubicBezTo>
                        <a:lnTo>
                          <a:pt x="296579" y="181047"/>
                        </a:lnTo>
                        <a:cubicBezTo>
                          <a:pt x="312740" y="181049"/>
                          <a:pt x="326829" y="170047"/>
                          <a:pt x="330745" y="154366"/>
                        </a:cubicBezTo>
                        <a:lnTo>
                          <a:pt x="366217" y="12515"/>
                        </a:lnTo>
                        <a:cubicBezTo>
                          <a:pt x="367574" y="7127"/>
                          <a:pt x="364304" y="1660"/>
                          <a:pt x="358916" y="304"/>
                        </a:cubicBezTo>
                        <a:cubicBezTo>
                          <a:pt x="358113" y="103"/>
                          <a:pt x="357288" y="0"/>
                          <a:pt x="356459" y="0"/>
                        </a:cubicBezTo>
                        <a:lnTo>
                          <a:pt x="54165" y="0"/>
                        </a:lnTo>
                        <a:cubicBezTo>
                          <a:pt x="47238" y="-4"/>
                          <a:pt x="41198" y="4708"/>
                          <a:pt x="39517" y="11429"/>
                        </a:cubicBezTo>
                        <a:lnTo>
                          <a:pt x="301" y="168572"/>
                        </a:lnTo>
                        <a:close/>
                      </a:path>
                    </a:pathLst>
                  </a:custGeom>
                  <a:gradFill>
                    <a:gsLst>
                      <a:gs pos="35000">
                        <a:srgbClr val="0078D4"/>
                      </a:gs>
                      <a:gs pos="0">
                        <a:srgbClr val="C03BC4"/>
                      </a:gs>
                    </a:gsLst>
                    <a:path path="circle">
                      <a:fillToRect l="100000" t="100000"/>
                    </a:path>
                  </a:gradFill>
                  <a:ln>
                    <a:noFill/>
                    <a:headEnd type="none" w="med" len="med"/>
                    <a:tailEnd type="none" w="med" len="med"/>
                  </a:ln>
                  <a:effectLst>
                    <a:outerShdw blurRad="63500" dist="381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rtl="0" eaLnBrk="1" fontAlgn="base" latinLnBrk="0" hangingPunct="1">
                      <a:lnSpc>
                        <a:spcPct val="90000"/>
                      </a:lnSpc>
                      <a:spcBef>
                        <a:spcPct val="0"/>
                      </a:spcBef>
                      <a:spcAft>
                        <a:spcPct val="0"/>
                      </a:spcAft>
                      <a:buClrTx/>
                      <a:buSzTx/>
                      <a:buFontTx/>
                      <a:buNone/>
                      <a:tabLst/>
                      <a:defRPr/>
                    </a:pPr>
                    <a:endParaRPr kumimoji="0" lang="en-US" sz="1400" b="1" i="0" u="none" strike="noStrike" kern="1200" cap="none" spc="0" normalizeH="0" baseline="0" noProof="0">
                      <a:ln w="3175">
                        <a:noFill/>
                      </a:ln>
                      <a:gradFill>
                        <a:gsLst>
                          <a:gs pos="71910">
                            <a:srgbClr val="000000"/>
                          </a:gs>
                          <a:gs pos="53933">
                            <a:srgbClr val="000000"/>
                          </a:gs>
                        </a:gsLst>
                        <a:path path="circle">
                          <a:fillToRect l="100000" b="100000"/>
                        </a:path>
                      </a:gradFill>
                      <a:effectLst/>
                      <a:uLnTx/>
                      <a:uFillTx/>
                      <a:latin typeface="Segoe UI Semibold"/>
                      <a:ea typeface="+mn-ea"/>
                      <a:cs typeface="Segoe UI" pitchFamily="34" charset="0"/>
                    </a:endParaRPr>
                  </a:p>
                </p:txBody>
              </p:sp>
              <p:sp>
                <p:nvSpPr>
                  <p:cNvPr id="134" name="TextBox 133">
                    <a:extLst>
                      <a:ext uri="{FF2B5EF4-FFF2-40B4-BE49-F238E27FC236}">
                        <a16:creationId xmlns:a16="http://schemas.microsoft.com/office/drawing/2014/main" id="{05C3A22F-D21A-ADA3-63A7-82345DB6D1B9}"/>
                      </a:ext>
                      <a:ext uri="{C183D7F6-B498-43B3-948B-1728B52AA6E4}">
                        <adec:decorative xmlns:adec="http://schemas.microsoft.com/office/drawing/2017/decorative" val="1"/>
                      </a:ext>
                    </a:extLst>
                  </p:cNvPr>
                  <p:cNvSpPr txBox="1"/>
                  <p:nvPr/>
                </p:nvSpPr>
                <p:spPr>
                  <a:xfrm>
                    <a:off x="5424520" y="4665639"/>
                    <a:ext cx="449023" cy="16787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Segoe UI"/>
                        <a:ea typeface="+mn-ea"/>
                        <a:cs typeface="+mn-cs"/>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Segoe UI"/>
                        <a:ea typeface="+mn-ea"/>
                        <a:cs typeface="+mn-cs"/>
                      </a:rPr>
                      <a:t>KPIs</a:t>
                    </a:r>
                  </a:p>
                </p:txBody>
              </p:sp>
            </p:grpSp>
          </p:grpSp>
        </p:grpSp>
      </p:grpSp>
    </p:spTree>
    <p:extLst>
      <p:ext uri="{BB962C8B-B14F-4D97-AF65-F5344CB8AC3E}">
        <p14:creationId xmlns:p14="http://schemas.microsoft.com/office/powerpoint/2010/main" val="329942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348F05E-82B2-EEC6-1400-B2CC64B0FDCB}"/>
              </a:ext>
            </a:extLst>
          </p:cNvPr>
          <p:cNvSpPr>
            <a:spLocks noGrp="1"/>
          </p:cNvSpPr>
          <p:nvPr>
            <p:ph type="title"/>
          </p:nvPr>
        </p:nvSpPr>
        <p:spPr>
          <a:xfrm>
            <a:off x="588262" y="585216"/>
            <a:ext cx="11011600" cy="443198"/>
          </a:xfrm>
        </p:spPr>
        <p:txBody>
          <a:bodyPr/>
          <a:lstStyle/>
          <a:p>
            <a:r>
              <a:rPr lang="en-US" sz="3200" dirty="0" err="1"/>
              <a:t>Samarbejde</a:t>
            </a:r>
            <a:r>
              <a:rPr lang="en-US" sz="3200" dirty="0"/>
              <a:t> </a:t>
            </a:r>
            <a:r>
              <a:rPr lang="en-US" sz="3200" dirty="0" err="1"/>
              <a:t>på</a:t>
            </a:r>
            <a:r>
              <a:rPr lang="en-US" sz="3200" dirty="0"/>
              <a:t> </a:t>
            </a:r>
            <a:r>
              <a:rPr lang="en-US" sz="3200" dirty="0" err="1"/>
              <a:t>tværs</a:t>
            </a:r>
            <a:r>
              <a:rPr lang="en-US" sz="3200" dirty="0"/>
              <a:t> </a:t>
            </a:r>
            <a:r>
              <a:rPr lang="en-US" sz="3200" dirty="0" err="1"/>
              <a:t>af</a:t>
            </a:r>
            <a:r>
              <a:rPr lang="en-US" sz="3200" dirty="0"/>
              <a:t> </a:t>
            </a:r>
            <a:r>
              <a:rPr lang="en-US" sz="3200" dirty="0" err="1"/>
              <a:t>organisationen</a:t>
            </a:r>
            <a:endParaRPr lang="en-US" sz="3200" dirty="0"/>
          </a:p>
        </p:txBody>
      </p:sp>
      <p:sp>
        <p:nvSpPr>
          <p:cNvPr id="29" name="TextBox 28">
            <a:extLst>
              <a:ext uri="{FF2B5EF4-FFF2-40B4-BE49-F238E27FC236}">
                <a16:creationId xmlns:a16="http://schemas.microsoft.com/office/drawing/2014/main" id="{5C15B2E4-5347-B93D-E493-7A3AEE8F1468}"/>
              </a:ext>
            </a:extLst>
          </p:cNvPr>
          <p:cNvSpPr txBox="1"/>
          <p:nvPr/>
        </p:nvSpPr>
        <p:spPr>
          <a:xfrm>
            <a:off x="588262" y="1306218"/>
            <a:ext cx="11011600" cy="677108"/>
          </a:xfrm>
          <a:prstGeom prst="rect">
            <a:avLst/>
          </a:prstGeom>
          <a:noFill/>
        </p:spPr>
        <p:txBody>
          <a:bodyPr wrap="square" lIns="0" tIns="0" rIns="0" bIns="0">
            <a:spAutoFit/>
          </a:bodyPr>
          <a:lstStyle/>
          <a:p>
            <a:r>
              <a:rPr lang="en-US" sz="2200" dirty="0">
                <a:latin typeface="+mj-lt"/>
              </a:rPr>
              <a:t>Et </a:t>
            </a:r>
            <a:r>
              <a:rPr lang="en-US" sz="2200" dirty="0" err="1">
                <a:latin typeface="+mj-lt"/>
              </a:rPr>
              <a:t>sted</a:t>
            </a:r>
            <a:r>
              <a:rPr lang="en-US" sz="2200" dirty="0">
                <a:latin typeface="+mj-lt"/>
              </a:rPr>
              <a:t> at </a:t>
            </a:r>
            <a:r>
              <a:rPr lang="en-US" sz="2200" dirty="0" err="1">
                <a:latin typeface="+mj-lt"/>
              </a:rPr>
              <a:t>hente</a:t>
            </a:r>
            <a:r>
              <a:rPr lang="en-US" sz="2200" dirty="0">
                <a:latin typeface="+mj-lt"/>
              </a:rPr>
              <a:t> og </a:t>
            </a:r>
            <a:r>
              <a:rPr lang="en-US" sz="2200" dirty="0" err="1">
                <a:latin typeface="+mj-lt"/>
              </a:rPr>
              <a:t>arbejde</a:t>
            </a:r>
            <a:r>
              <a:rPr lang="en-US" sz="2200" dirty="0">
                <a:latin typeface="+mj-lt"/>
              </a:rPr>
              <a:t> med data, </a:t>
            </a:r>
            <a:r>
              <a:rPr lang="en-US" sz="2200" dirty="0" err="1">
                <a:latin typeface="+mj-lt"/>
              </a:rPr>
              <a:t>en</a:t>
            </a:r>
            <a:r>
              <a:rPr lang="en-US" sz="2200" dirty="0">
                <a:latin typeface="+mj-lt"/>
              </a:rPr>
              <a:t> data governance model og </a:t>
            </a:r>
            <a:r>
              <a:rPr lang="en-US" sz="2200" dirty="0" err="1">
                <a:latin typeface="+mj-lt"/>
              </a:rPr>
              <a:t>kendte</a:t>
            </a:r>
            <a:r>
              <a:rPr lang="en-US" sz="2200" dirty="0">
                <a:latin typeface="+mj-lt"/>
              </a:rPr>
              <a:t> </a:t>
            </a:r>
            <a:r>
              <a:rPr lang="en-US" sz="2200" dirty="0" err="1">
                <a:latin typeface="+mj-lt"/>
              </a:rPr>
              <a:t>værktøjer</a:t>
            </a:r>
            <a:r>
              <a:rPr lang="en-US" sz="2200" dirty="0">
                <a:latin typeface="+mj-lt"/>
              </a:rPr>
              <a:t> giver </a:t>
            </a:r>
            <a:r>
              <a:rPr lang="en-US" sz="2200" dirty="0" err="1">
                <a:latin typeface="+mj-lt"/>
              </a:rPr>
              <a:t>mulighed</a:t>
            </a:r>
            <a:r>
              <a:rPr lang="en-US" sz="2200" dirty="0">
                <a:latin typeface="+mj-lt"/>
              </a:rPr>
              <a:t> for at </a:t>
            </a:r>
            <a:r>
              <a:rPr lang="en-US" sz="2200" dirty="0" err="1">
                <a:latin typeface="+mj-lt"/>
              </a:rPr>
              <a:t>arbejde</a:t>
            </a:r>
            <a:r>
              <a:rPr lang="en-US" sz="2200" dirty="0">
                <a:latin typeface="+mj-lt"/>
              </a:rPr>
              <a:t> </a:t>
            </a:r>
            <a:r>
              <a:rPr lang="en-US" sz="2200" dirty="0" err="1">
                <a:latin typeface="+mj-lt"/>
              </a:rPr>
              <a:t>på</a:t>
            </a:r>
            <a:r>
              <a:rPr lang="en-US" sz="2200" dirty="0">
                <a:latin typeface="+mj-lt"/>
              </a:rPr>
              <a:t> </a:t>
            </a:r>
            <a:r>
              <a:rPr lang="en-US" sz="2200" dirty="0" err="1">
                <a:latin typeface="+mj-lt"/>
              </a:rPr>
              <a:t>tværs</a:t>
            </a:r>
            <a:r>
              <a:rPr lang="en-US" sz="2200" dirty="0">
                <a:latin typeface="+mj-lt"/>
              </a:rPr>
              <a:t> </a:t>
            </a:r>
            <a:r>
              <a:rPr lang="en-US" sz="2200" dirty="0" err="1">
                <a:latin typeface="+mj-lt"/>
              </a:rPr>
              <a:t>af</a:t>
            </a:r>
            <a:r>
              <a:rPr lang="en-US" sz="2200" dirty="0">
                <a:latin typeface="+mj-lt"/>
              </a:rPr>
              <a:t> roller og </a:t>
            </a:r>
            <a:r>
              <a:rPr lang="en-US" sz="2200" dirty="0" err="1">
                <a:latin typeface="+mj-lt"/>
              </a:rPr>
              <a:t>ansvarsområder</a:t>
            </a:r>
            <a:r>
              <a:rPr lang="en-US" sz="2200" dirty="0">
                <a:latin typeface="+mj-lt"/>
              </a:rPr>
              <a:t>.</a:t>
            </a:r>
          </a:p>
        </p:txBody>
      </p:sp>
      <p:grpSp>
        <p:nvGrpSpPr>
          <p:cNvPr id="6" name="Group 5" descr="Icons representing data engineering tools; data factory, data warehouse, data engineering, and real-time analytics.">
            <a:extLst>
              <a:ext uri="{FF2B5EF4-FFF2-40B4-BE49-F238E27FC236}">
                <a16:creationId xmlns:a16="http://schemas.microsoft.com/office/drawing/2014/main" id="{E30A4D35-C64A-C014-7554-61CC16C14FDB}"/>
              </a:ext>
            </a:extLst>
          </p:cNvPr>
          <p:cNvGrpSpPr/>
          <p:nvPr/>
        </p:nvGrpSpPr>
        <p:grpSpPr>
          <a:xfrm>
            <a:off x="562862" y="2209347"/>
            <a:ext cx="1911794" cy="3145291"/>
            <a:chOff x="588262" y="2107747"/>
            <a:chExt cx="1911794" cy="3145291"/>
          </a:xfrm>
        </p:grpSpPr>
        <p:sp>
          <p:nvSpPr>
            <p:cNvPr id="10" name="Rectangle 9">
              <a:extLst>
                <a:ext uri="{FF2B5EF4-FFF2-40B4-BE49-F238E27FC236}">
                  <a16:creationId xmlns:a16="http://schemas.microsoft.com/office/drawing/2014/main" id="{C8446A28-272A-61FC-07CE-73BF4BBEED59}"/>
                </a:ext>
                <a:ext uri="{C183D7F6-B498-43B3-948B-1728B52AA6E4}">
                  <adec:decorative xmlns:adec="http://schemas.microsoft.com/office/drawing/2017/decorative" val="1"/>
                </a:ext>
              </a:extLst>
            </p:cNvPr>
            <p:cNvSpPr/>
            <p:nvPr/>
          </p:nvSpPr>
          <p:spPr bwMode="auto">
            <a:xfrm>
              <a:off x="608600" y="2107747"/>
              <a:ext cx="1891456" cy="3145291"/>
            </a:xfrm>
            <a:prstGeom prst="rect">
              <a:avLst/>
            </a:prstGeom>
            <a:solidFill>
              <a:srgbClr val="FFFFFF"/>
            </a:solidFill>
            <a:ln w="38100">
              <a:noFill/>
            </a:ln>
          </p:spPr>
          <p:txBody>
            <a:bodyPr rot="0" spcFirstLastPara="0" vert="horz" wrap="square" lIns="182880" tIns="146304" rIns="182880" bIns="146304" numCol="1" spcCol="0" rtlCol="0" fromWordArt="0" anchor="ctr" anchorCtr="0" forceAA="0" compatLnSpc="1">
              <a:prstTxWarp prst="textNoShape">
                <a:avLst/>
              </a:prstTxWarp>
              <a:noAutofit/>
            </a:bodyPr>
            <a:lstStyle/>
            <a:p>
              <a:pPr marL="228600" indent="-228600" defTabSz="932742">
                <a:spcBef>
                  <a:spcPts val="600"/>
                </a:spcBef>
                <a:spcAft>
                  <a:spcPts val="600"/>
                </a:spcAft>
                <a:buSzPct val="90000"/>
                <a:buFont typeface="Arial" panose="020B0604020202020204" pitchFamily="34" charset="0"/>
                <a:buChar char="•"/>
              </a:pPr>
              <a:endParaRPr lang="en-US" sz="1400" b="1" err="1"/>
            </a:p>
          </p:txBody>
        </p:sp>
        <p:sp>
          <p:nvSpPr>
            <p:cNvPr id="13" name="Text Placeholder 4">
              <a:extLst>
                <a:ext uri="{FF2B5EF4-FFF2-40B4-BE49-F238E27FC236}">
                  <a16:creationId xmlns:a16="http://schemas.microsoft.com/office/drawing/2014/main" id="{82EC0EDD-9003-228B-5C05-78EE8EA2DF3F}"/>
                </a:ext>
              </a:extLst>
            </p:cNvPr>
            <p:cNvSpPr txBox="1">
              <a:spLocks/>
            </p:cNvSpPr>
            <p:nvPr/>
          </p:nvSpPr>
          <p:spPr>
            <a:xfrm>
              <a:off x="655433" y="2743201"/>
              <a:ext cx="1764792" cy="2434990"/>
            </a:xfrm>
            <a:prstGeom prst="rect">
              <a:avLst/>
            </a:prstGeom>
            <a:solidFill>
              <a:schemeClr val="bg1">
                <a:lumMod val="95000"/>
              </a:schemeClr>
            </a:solidFill>
            <a:ln>
              <a:noFill/>
            </a:ln>
            <a:effectLst/>
          </p:spPr>
          <p:txBody>
            <a:bodyPr vert="horz" wrap="square" lIns="91440" tIns="45720" rIns="91440" bIns="91440" rtlCol="0">
              <a:noAutofit/>
            </a:bodyPr>
            <a:lstStyle>
              <a:lvl1pPr marL="141288" marR="0" indent="-14128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800" kern="1200" spc="0" baseline="0" dirty="0">
                  <a:solidFill>
                    <a:schemeClr val="tx1"/>
                  </a:solidFill>
                  <a:latin typeface="+mn-lt"/>
                  <a:ea typeface="+mn-ea"/>
                  <a:cs typeface="Segoe UI" panose="020B0502040204020203" pitchFamily="34" charset="0"/>
                </a:defRPr>
              </a:lvl1pPr>
              <a:lvl2pPr marL="285750" marR="0" indent="-125413"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2pPr>
              <a:lvl3pPr marL="438150" marR="0" indent="-13335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566738" marR="0" indent="-1143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685800" marR="0" indent="-10953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endParaRPr lang="en-US" sz="800" b="1">
                <a:solidFill>
                  <a:srgbClr val="000000"/>
                </a:solidFill>
                <a:latin typeface="Segoe UI"/>
              </a:endParaRPr>
            </a:p>
            <a:p>
              <a:pPr marL="0" indent="0" defTabSz="914400">
                <a:spcBef>
                  <a:spcPts val="0"/>
                </a:spcBef>
                <a:buSzTx/>
                <a:buNone/>
                <a:defRPr/>
              </a:pPr>
              <a:endParaRPr lang="en-US" sz="800" b="1">
                <a:solidFill>
                  <a:srgbClr val="000000"/>
                </a:solidFill>
                <a:latin typeface="Segoe UI"/>
              </a:endParaRPr>
            </a:p>
            <a:p>
              <a:pPr marL="0" indent="0" defTabSz="914400">
                <a:spcBef>
                  <a:spcPts val="0"/>
                </a:spcBef>
                <a:buSzTx/>
                <a:buNone/>
                <a:defRPr/>
              </a:pPr>
              <a:endParaRPr lang="en-US" sz="800" b="1">
                <a:solidFill>
                  <a:srgbClr val="000000"/>
                </a:solidFill>
                <a:latin typeface="Segoe UI"/>
              </a:endParaRPr>
            </a:p>
            <a:p>
              <a:pPr marL="0" indent="0" defTabSz="914400">
                <a:spcBef>
                  <a:spcPts val="0"/>
                </a:spcBef>
                <a:buSzTx/>
                <a:buNone/>
                <a:defRPr/>
              </a:pPr>
              <a:endParaRPr lang="en-US" sz="800" b="1">
                <a:solidFill>
                  <a:srgbClr val="000000"/>
                </a:solidFill>
                <a:latin typeface="Segoe UI"/>
              </a:endParaRPr>
            </a:p>
          </p:txBody>
        </p:sp>
        <p:sp>
          <p:nvSpPr>
            <p:cNvPr id="11" name="Text Placeholder 6">
              <a:extLst>
                <a:ext uri="{FF2B5EF4-FFF2-40B4-BE49-F238E27FC236}">
                  <a16:creationId xmlns:a16="http://schemas.microsoft.com/office/drawing/2014/main" id="{4F42F080-A3B1-93AF-BC6A-952BE80EA0FD}"/>
                </a:ext>
              </a:extLst>
            </p:cNvPr>
            <p:cNvSpPr txBox="1">
              <a:spLocks/>
            </p:cNvSpPr>
            <p:nvPr/>
          </p:nvSpPr>
          <p:spPr>
            <a:xfrm>
              <a:off x="588262" y="2300870"/>
              <a:ext cx="1874637" cy="276999"/>
            </a:xfrm>
            <a:prstGeom prst="rect">
              <a:avLst/>
            </a:prstGeom>
            <a:ln>
              <a:noFill/>
            </a:ln>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1800" dirty="0"/>
                <a:t>Data Engineers</a:t>
              </a:r>
            </a:p>
          </p:txBody>
        </p:sp>
        <p:pic>
          <p:nvPicPr>
            <p:cNvPr id="14" name="Graphic 13">
              <a:extLst>
                <a:ext uri="{FF2B5EF4-FFF2-40B4-BE49-F238E27FC236}">
                  <a16:creationId xmlns:a16="http://schemas.microsoft.com/office/drawing/2014/main" id="{211630A4-DB27-0376-4A37-A64FBA66A3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7960" y="3991713"/>
              <a:ext cx="595478" cy="595478"/>
            </a:xfrm>
            <a:prstGeom prst="rect">
              <a:avLst/>
            </a:prstGeom>
          </p:spPr>
        </p:pic>
        <p:pic>
          <p:nvPicPr>
            <p:cNvPr id="15" name="Graphic 14">
              <a:extLst>
                <a:ext uri="{FF2B5EF4-FFF2-40B4-BE49-F238E27FC236}">
                  <a16:creationId xmlns:a16="http://schemas.microsoft.com/office/drawing/2014/main" id="{4CDC08D2-52BE-23F8-CF75-F62C9B63B23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539" y="2910152"/>
              <a:ext cx="510410" cy="510410"/>
            </a:xfrm>
            <a:prstGeom prst="rect">
              <a:avLst/>
            </a:prstGeom>
          </p:spPr>
        </p:pic>
        <p:pic>
          <p:nvPicPr>
            <p:cNvPr id="16" name="Graphic 15">
              <a:extLst>
                <a:ext uri="{FF2B5EF4-FFF2-40B4-BE49-F238E27FC236}">
                  <a16:creationId xmlns:a16="http://schemas.microsoft.com/office/drawing/2014/main" id="{414A473D-0B80-F741-B84F-76003B12E16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9717" y="2919473"/>
              <a:ext cx="510410" cy="510410"/>
            </a:xfrm>
            <a:prstGeom prst="rect">
              <a:avLst/>
            </a:prstGeom>
          </p:spPr>
        </p:pic>
        <p:pic>
          <p:nvPicPr>
            <p:cNvPr id="17" name="Graphic 16">
              <a:extLst>
                <a:ext uri="{FF2B5EF4-FFF2-40B4-BE49-F238E27FC236}">
                  <a16:creationId xmlns:a16="http://schemas.microsoft.com/office/drawing/2014/main" id="{1D838BD3-0EF0-5B2B-05EE-750109D375A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9539" y="4034247"/>
              <a:ext cx="510410" cy="510410"/>
            </a:xfrm>
            <a:prstGeom prst="rect">
              <a:avLst/>
            </a:prstGeom>
          </p:spPr>
        </p:pic>
        <p:sp>
          <p:nvSpPr>
            <p:cNvPr id="89" name="TextBox 88">
              <a:extLst>
                <a:ext uri="{FF2B5EF4-FFF2-40B4-BE49-F238E27FC236}">
                  <a16:creationId xmlns:a16="http://schemas.microsoft.com/office/drawing/2014/main" id="{E4E330F5-05EE-280F-D211-2B1ADE6EDB90}"/>
                </a:ext>
                <a:ext uri="{C183D7F6-B498-43B3-948B-1728B52AA6E4}">
                  <adec:decorative xmlns:adec="http://schemas.microsoft.com/office/drawing/2017/decorative" val="1"/>
                </a:ext>
              </a:extLst>
            </p:cNvPr>
            <p:cNvSpPr txBox="1"/>
            <p:nvPr/>
          </p:nvSpPr>
          <p:spPr>
            <a:xfrm>
              <a:off x="707544" y="3528132"/>
              <a:ext cx="914400" cy="184666"/>
            </a:xfrm>
            <a:prstGeom prst="rect">
              <a:avLst/>
            </a:prstGeom>
            <a:noFill/>
            <a:ln>
              <a:noFill/>
            </a:ln>
          </p:spPr>
          <p:txBody>
            <a:bodyPr wrap="square" lIns="0" tIns="0" rIns="0" bIns="0">
              <a:spAutoFit/>
            </a:bodyPr>
            <a:lstStyle/>
            <a:p>
              <a:pPr algn="ctr" defTabSz="914400">
                <a:defRPr/>
              </a:pPr>
              <a:r>
                <a:rPr lang="en-US" sz="1200" kern="0" dirty="0"/>
                <a:t>Data Factory</a:t>
              </a:r>
            </a:p>
          </p:txBody>
        </p:sp>
        <p:sp>
          <p:nvSpPr>
            <p:cNvPr id="90" name="TextBox 89">
              <a:extLst>
                <a:ext uri="{FF2B5EF4-FFF2-40B4-BE49-F238E27FC236}">
                  <a16:creationId xmlns:a16="http://schemas.microsoft.com/office/drawing/2014/main" id="{B72D5AB2-6CF2-6467-A36A-2D848E67BEFA}"/>
                </a:ext>
                <a:ext uri="{C183D7F6-B498-43B3-948B-1728B52AA6E4}">
                  <adec:decorative xmlns:adec="http://schemas.microsoft.com/office/drawing/2017/decorative" val="1"/>
                </a:ext>
              </a:extLst>
            </p:cNvPr>
            <p:cNvSpPr txBox="1"/>
            <p:nvPr/>
          </p:nvSpPr>
          <p:spPr>
            <a:xfrm>
              <a:off x="1548499" y="4634992"/>
              <a:ext cx="914400" cy="369332"/>
            </a:xfrm>
            <a:prstGeom prst="rect">
              <a:avLst/>
            </a:prstGeom>
            <a:noFill/>
            <a:ln>
              <a:noFill/>
            </a:ln>
          </p:spPr>
          <p:txBody>
            <a:bodyPr wrap="square" lIns="0" tIns="0" rIns="0" bIns="0">
              <a:spAutoFit/>
            </a:bodyPr>
            <a:lstStyle/>
            <a:p>
              <a:pPr algn="ctr" defTabSz="914400">
                <a:defRPr/>
              </a:pPr>
              <a:r>
                <a:rPr lang="en-US" sz="1200" kern="0" dirty="0"/>
                <a:t>Real-time analytics</a:t>
              </a:r>
            </a:p>
          </p:txBody>
        </p:sp>
        <p:sp>
          <p:nvSpPr>
            <p:cNvPr id="91" name="TextBox 90">
              <a:extLst>
                <a:ext uri="{FF2B5EF4-FFF2-40B4-BE49-F238E27FC236}">
                  <a16:creationId xmlns:a16="http://schemas.microsoft.com/office/drawing/2014/main" id="{B83AC844-10DC-EF06-C535-E3D0EB2FE073}"/>
                </a:ext>
                <a:ext uri="{C183D7F6-B498-43B3-948B-1728B52AA6E4}">
                  <adec:decorative xmlns:adec="http://schemas.microsoft.com/office/drawing/2017/decorative" val="1"/>
                </a:ext>
              </a:extLst>
            </p:cNvPr>
            <p:cNvSpPr txBox="1"/>
            <p:nvPr/>
          </p:nvSpPr>
          <p:spPr>
            <a:xfrm>
              <a:off x="1567722" y="3528132"/>
              <a:ext cx="914400" cy="369332"/>
            </a:xfrm>
            <a:prstGeom prst="rect">
              <a:avLst/>
            </a:prstGeom>
            <a:noFill/>
            <a:ln>
              <a:noFill/>
            </a:ln>
          </p:spPr>
          <p:txBody>
            <a:bodyPr wrap="square" lIns="0" tIns="0" rIns="0" bIns="0">
              <a:spAutoFit/>
            </a:bodyPr>
            <a:lstStyle/>
            <a:p>
              <a:pPr algn="ctr" defTabSz="914400">
                <a:defRPr/>
              </a:pPr>
              <a:r>
                <a:rPr lang="en-US" sz="1200" kern="0" dirty="0"/>
                <a:t>Data Warehouse</a:t>
              </a:r>
            </a:p>
          </p:txBody>
        </p:sp>
        <p:sp>
          <p:nvSpPr>
            <p:cNvPr id="92" name="TextBox 91">
              <a:extLst>
                <a:ext uri="{FF2B5EF4-FFF2-40B4-BE49-F238E27FC236}">
                  <a16:creationId xmlns:a16="http://schemas.microsoft.com/office/drawing/2014/main" id="{C56896E8-3B0A-7AC7-B78B-63BDD681F3E0}"/>
                </a:ext>
                <a:ext uri="{C183D7F6-B498-43B3-948B-1728B52AA6E4}">
                  <adec:decorative xmlns:adec="http://schemas.microsoft.com/office/drawing/2017/decorative" val="1"/>
                </a:ext>
              </a:extLst>
            </p:cNvPr>
            <p:cNvSpPr txBox="1"/>
            <p:nvPr/>
          </p:nvSpPr>
          <p:spPr>
            <a:xfrm>
              <a:off x="707544" y="4633324"/>
              <a:ext cx="914400" cy="369332"/>
            </a:xfrm>
            <a:prstGeom prst="rect">
              <a:avLst/>
            </a:prstGeom>
            <a:noFill/>
            <a:ln>
              <a:noFill/>
            </a:ln>
          </p:spPr>
          <p:txBody>
            <a:bodyPr wrap="square" lIns="0" tIns="0" rIns="0" bIns="0">
              <a:spAutoFit/>
            </a:bodyPr>
            <a:lstStyle/>
            <a:p>
              <a:pPr algn="ctr" defTabSz="914400">
                <a:defRPr/>
              </a:pPr>
              <a:r>
                <a:rPr lang="en-US" sz="1200" kern="0" dirty="0"/>
                <a:t>Data Engineering</a:t>
              </a:r>
            </a:p>
          </p:txBody>
        </p:sp>
      </p:grpSp>
      <p:grpSp>
        <p:nvGrpSpPr>
          <p:cNvPr id="4" name="Group 3" descr="Icons representing data analyst tools; data warehouse, real-time analytics, and Power BI.">
            <a:extLst>
              <a:ext uri="{FF2B5EF4-FFF2-40B4-BE49-F238E27FC236}">
                <a16:creationId xmlns:a16="http://schemas.microsoft.com/office/drawing/2014/main" id="{3F00827D-1A26-0FCB-1DDE-9E6EED06195C}"/>
              </a:ext>
            </a:extLst>
          </p:cNvPr>
          <p:cNvGrpSpPr/>
          <p:nvPr/>
        </p:nvGrpSpPr>
        <p:grpSpPr>
          <a:xfrm>
            <a:off x="2779469" y="2217120"/>
            <a:ext cx="2040488" cy="3145291"/>
            <a:chOff x="6111361" y="2107747"/>
            <a:chExt cx="2040488" cy="3145291"/>
          </a:xfrm>
        </p:grpSpPr>
        <p:sp>
          <p:nvSpPr>
            <p:cNvPr id="34" name="Rectangle 33">
              <a:extLst>
                <a:ext uri="{FF2B5EF4-FFF2-40B4-BE49-F238E27FC236}">
                  <a16:creationId xmlns:a16="http://schemas.microsoft.com/office/drawing/2014/main" id="{59E075BB-57E5-1210-0818-DAEF69713C0E}"/>
                </a:ext>
                <a:ext uri="{C183D7F6-B498-43B3-948B-1728B52AA6E4}">
                  <adec:decorative xmlns:adec="http://schemas.microsoft.com/office/drawing/2017/decorative" val="1"/>
                </a:ext>
              </a:extLst>
            </p:cNvPr>
            <p:cNvSpPr/>
            <p:nvPr/>
          </p:nvSpPr>
          <p:spPr bwMode="auto">
            <a:xfrm>
              <a:off x="6157247" y="2107747"/>
              <a:ext cx="1948717" cy="3145291"/>
            </a:xfrm>
            <a:prstGeom prst="rect">
              <a:avLst/>
            </a:prstGeom>
            <a:solidFill>
              <a:srgbClr val="FFFFFF"/>
            </a:solidFill>
            <a:ln w="38100">
              <a:noFill/>
            </a:ln>
          </p:spPr>
          <p:txBody>
            <a:bodyPr rot="0" spcFirstLastPara="0" vert="horz" wrap="square" lIns="182880" tIns="146304" rIns="182880" bIns="146304" numCol="1" spcCol="0" rtlCol="0" fromWordArt="0" anchor="ctr" anchorCtr="0" forceAA="0" compatLnSpc="1">
              <a:prstTxWarp prst="textNoShape">
                <a:avLst/>
              </a:prstTxWarp>
              <a:noAutofit/>
            </a:bodyPr>
            <a:lstStyle/>
            <a:p>
              <a:pPr marL="228600" indent="-228600" defTabSz="932742">
                <a:spcBef>
                  <a:spcPts val="600"/>
                </a:spcBef>
                <a:spcAft>
                  <a:spcPts val="600"/>
                </a:spcAft>
                <a:buSzPct val="90000"/>
                <a:buFont typeface="Arial" panose="020B0604020202020204" pitchFamily="34" charset="0"/>
                <a:buChar char="•"/>
              </a:pPr>
              <a:endParaRPr lang="en-US" sz="1400" b="1" err="1"/>
            </a:p>
          </p:txBody>
        </p:sp>
        <p:sp>
          <p:nvSpPr>
            <p:cNvPr id="35" name="Text Placeholder 4">
              <a:extLst>
                <a:ext uri="{FF2B5EF4-FFF2-40B4-BE49-F238E27FC236}">
                  <a16:creationId xmlns:a16="http://schemas.microsoft.com/office/drawing/2014/main" id="{8F392477-FF24-B770-DEB2-798070918EB6}"/>
                </a:ext>
              </a:extLst>
            </p:cNvPr>
            <p:cNvSpPr txBox="1">
              <a:spLocks/>
            </p:cNvSpPr>
            <p:nvPr/>
          </p:nvSpPr>
          <p:spPr>
            <a:xfrm>
              <a:off x="6224418" y="2734411"/>
              <a:ext cx="1764792" cy="2434990"/>
            </a:xfrm>
            <a:prstGeom prst="rect">
              <a:avLst/>
            </a:prstGeom>
            <a:solidFill>
              <a:schemeClr val="bg1">
                <a:lumMod val="95000"/>
              </a:schemeClr>
            </a:solidFill>
            <a:ln>
              <a:noFill/>
            </a:ln>
            <a:effectLst/>
          </p:spPr>
          <p:txBody>
            <a:bodyPr vert="horz" wrap="square" lIns="91440" tIns="45720" rIns="91440" bIns="91440" rtlCol="0">
              <a:noAutofit/>
            </a:bodyPr>
            <a:lstStyle>
              <a:lvl1pPr marL="141288" marR="0" indent="-14128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800" kern="1200" spc="0" baseline="0" dirty="0">
                  <a:solidFill>
                    <a:schemeClr val="tx1"/>
                  </a:solidFill>
                  <a:latin typeface="+mn-lt"/>
                  <a:ea typeface="+mn-ea"/>
                  <a:cs typeface="Segoe UI" panose="020B0502040204020203" pitchFamily="34" charset="0"/>
                </a:defRPr>
              </a:lvl1pPr>
              <a:lvl2pPr marL="285750" marR="0" indent="-125413"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2pPr>
              <a:lvl3pPr marL="438150" marR="0" indent="-13335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566738" marR="0" indent="-1143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685800" marR="0" indent="-10953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p:txBody>
        </p:sp>
        <p:sp>
          <p:nvSpPr>
            <p:cNvPr id="22" name="Text Placeholder 8">
              <a:extLst>
                <a:ext uri="{FF2B5EF4-FFF2-40B4-BE49-F238E27FC236}">
                  <a16:creationId xmlns:a16="http://schemas.microsoft.com/office/drawing/2014/main" id="{34F1EFB2-FB57-D367-7EED-FDE1AEF89BBD}"/>
                </a:ext>
              </a:extLst>
            </p:cNvPr>
            <p:cNvSpPr txBox="1">
              <a:spLocks/>
            </p:cNvSpPr>
            <p:nvPr/>
          </p:nvSpPr>
          <p:spPr>
            <a:xfrm>
              <a:off x="6111361" y="2295499"/>
              <a:ext cx="2040488" cy="276999"/>
            </a:xfrm>
            <a:prstGeom prst="rect">
              <a:avLst/>
            </a:prstGeom>
            <a:ln>
              <a:noFill/>
            </a:ln>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1800" dirty="0"/>
                <a:t>Analytics Engineers</a:t>
              </a:r>
            </a:p>
          </p:txBody>
        </p:sp>
        <p:pic>
          <p:nvPicPr>
            <p:cNvPr id="24" name="Graphic 23">
              <a:extLst>
                <a:ext uri="{FF2B5EF4-FFF2-40B4-BE49-F238E27FC236}">
                  <a16:creationId xmlns:a16="http://schemas.microsoft.com/office/drawing/2014/main" id="{993BD678-A1B6-1AD3-4C96-8269D19F4D61}"/>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317328" y="2934783"/>
              <a:ext cx="456964" cy="456964"/>
            </a:xfrm>
            <a:prstGeom prst="rect">
              <a:avLst/>
            </a:prstGeom>
          </p:spPr>
        </p:pic>
        <p:sp>
          <p:nvSpPr>
            <p:cNvPr id="96" name="TextBox 95">
              <a:extLst>
                <a:ext uri="{FF2B5EF4-FFF2-40B4-BE49-F238E27FC236}">
                  <a16:creationId xmlns:a16="http://schemas.microsoft.com/office/drawing/2014/main" id="{FD43BD09-F9E5-C4F8-11AA-4535C381F78B}"/>
                </a:ext>
                <a:ext uri="{C183D7F6-B498-43B3-948B-1728B52AA6E4}">
                  <adec:decorative xmlns:adec="http://schemas.microsoft.com/office/drawing/2017/decorative" val="1"/>
                </a:ext>
              </a:extLst>
            </p:cNvPr>
            <p:cNvSpPr txBox="1"/>
            <p:nvPr/>
          </p:nvSpPr>
          <p:spPr>
            <a:xfrm>
              <a:off x="7225770" y="3520795"/>
              <a:ext cx="640080" cy="184666"/>
            </a:xfrm>
            <a:prstGeom prst="rect">
              <a:avLst/>
            </a:prstGeom>
            <a:noFill/>
            <a:ln>
              <a:noFill/>
            </a:ln>
          </p:spPr>
          <p:txBody>
            <a:bodyPr wrap="square" lIns="0" tIns="0" rIns="0" bIns="0">
              <a:spAutoFit/>
            </a:bodyPr>
            <a:lstStyle/>
            <a:p>
              <a:pPr algn="ctr" defTabSz="914400">
                <a:defRPr/>
              </a:pPr>
              <a:r>
                <a:rPr lang="en-US" sz="1200" kern="0" spc="-30" dirty="0"/>
                <a:t>Power BI </a:t>
              </a:r>
            </a:p>
          </p:txBody>
        </p:sp>
        <p:sp>
          <p:nvSpPr>
            <p:cNvPr id="95" name="TextBox 94">
              <a:extLst>
                <a:ext uri="{FF2B5EF4-FFF2-40B4-BE49-F238E27FC236}">
                  <a16:creationId xmlns:a16="http://schemas.microsoft.com/office/drawing/2014/main" id="{63E62B47-F72E-31E9-828C-57358E8F3B1A}"/>
                </a:ext>
                <a:ext uri="{C183D7F6-B498-43B3-948B-1728B52AA6E4}">
                  <adec:decorative xmlns:adec="http://schemas.microsoft.com/office/drawing/2017/decorative" val="1"/>
                </a:ext>
              </a:extLst>
            </p:cNvPr>
            <p:cNvSpPr txBox="1"/>
            <p:nvPr/>
          </p:nvSpPr>
          <p:spPr>
            <a:xfrm>
              <a:off x="7142524" y="4627219"/>
              <a:ext cx="745322" cy="369332"/>
            </a:xfrm>
            <a:prstGeom prst="rect">
              <a:avLst/>
            </a:prstGeom>
            <a:noFill/>
            <a:ln>
              <a:noFill/>
            </a:ln>
          </p:spPr>
          <p:txBody>
            <a:bodyPr wrap="square" lIns="0" tIns="0" rIns="0" bIns="0">
              <a:spAutoFit/>
            </a:bodyPr>
            <a:lstStyle/>
            <a:p>
              <a:pPr algn="ctr" defTabSz="914400">
                <a:defRPr/>
              </a:pPr>
              <a:r>
                <a:rPr lang="en-US" sz="1200" kern="0" spc="-30" dirty="0"/>
                <a:t>Data Warehouse</a:t>
              </a:r>
            </a:p>
          </p:txBody>
        </p:sp>
        <p:pic>
          <p:nvPicPr>
            <p:cNvPr id="100" name="Graphic 99">
              <a:extLst>
                <a:ext uri="{FF2B5EF4-FFF2-40B4-BE49-F238E27FC236}">
                  <a16:creationId xmlns:a16="http://schemas.microsoft.com/office/drawing/2014/main" id="{DDB2A96D-006F-739B-EFFF-329F6A6D2C2E}"/>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259980" y="4023715"/>
              <a:ext cx="510410" cy="510410"/>
            </a:xfrm>
            <a:prstGeom prst="rect">
              <a:avLst/>
            </a:prstGeom>
          </p:spPr>
        </p:pic>
      </p:grpSp>
      <p:grpSp>
        <p:nvGrpSpPr>
          <p:cNvPr id="5" name="Group 4" descr="Icons representing data science and Azure ML.">
            <a:extLst>
              <a:ext uri="{FF2B5EF4-FFF2-40B4-BE49-F238E27FC236}">
                <a16:creationId xmlns:a16="http://schemas.microsoft.com/office/drawing/2014/main" id="{F7F557FC-AF1F-CC36-EC6A-37553E2510D0}"/>
              </a:ext>
            </a:extLst>
          </p:cNvPr>
          <p:cNvGrpSpPr/>
          <p:nvPr/>
        </p:nvGrpSpPr>
        <p:grpSpPr>
          <a:xfrm>
            <a:off x="5124770" y="2241752"/>
            <a:ext cx="1913521" cy="3145291"/>
            <a:chOff x="3372754" y="2107747"/>
            <a:chExt cx="1913521" cy="3145291"/>
          </a:xfrm>
        </p:grpSpPr>
        <p:sp>
          <p:nvSpPr>
            <p:cNvPr id="31" name="Rectangle 30">
              <a:extLst>
                <a:ext uri="{FF2B5EF4-FFF2-40B4-BE49-F238E27FC236}">
                  <a16:creationId xmlns:a16="http://schemas.microsoft.com/office/drawing/2014/main" id="{A89A99AA-16BE-F96F-6B86-9A2F0C30889C}"/>
                </a:ext>
                <a:ext uri="{C183D7F6-B498-43B3-948B-1728B52AA6E4}">
                  <adec:decorative xmlns:adec="http://schemas.microsoft.com/office/drawing/2017/decorative" val="1"/>
                </a:ext>
              </a:extLst>
            </p:cNvPr>
            <p:cNvSpPr/>
            <p:nvPr/>
          </p:nvSpPr>
          <p:spPr bwMode="auto">
            <a:xfrm>
              <a:off x="3372754" y="2107747"/>
              <a:ext cx="1913521" cy="3145291"/>
            </a:xfrm>
            <a:prstGeom prst="rect">
              <a:avLst/>
            </a:prstGeom>
            <a:solidFill>
              <a:srgbClr val="FFFFFF"/>
            </a:solidFill>
            <a:ln w="38100">
              <a:noFill/>
            </a:ln>
          </p:spPr>
          <p:txBody>
            <a:bodyPr rot="0" spcFirstLastPara="0" vert="horz" wrap="square" lIns="182880" tIns="146304" rIns="182880" bIns="146304" numCol="1" spcCol="0" rtlCol="0" fromWordArt="0" anchor="ctr" anchorCtr="0" forceAA="0" compatLnSpc="1">
              <a:prstTxWarp prst="textNoShape">
                <a:avLst/>
              </a:prstTxWarp>
              <a:noAutofit/>
            </a:bodyPr>
            <a:lstStyle/>
            <a:p>
              <a:pPr marL="228600" indent="-228600" defTabSz="932742">
                <a:spcBef>
                  <a:spcPts val="600"/>
                </a:spcBef>
                <a:spcAft>
                  <a:spcPts val="600"/>
                </a:spcAft>
                <a:buSzPct val="90000"/>
                <a:buFont typeface="Arial" panose="020B0604020202020204" pitchFamily="34" charset="0"/>
                <a:buChar char="•"/>
              </a:pPr>
              <a:endParaRPr lang="en-US" sz="1400" b="1" err="1"/>
            </a:p>
          </p:txBody>
        </p:sp>
        <p:sp>
          <p:nvSpPr>
            <p:cNvPr id="32" name="Text Placeholder 4">
              <a:extLst>
                <a:ext uri="{FF2B5EF4-FFF2-40B4-BE49-F238E27FC236}">
                  <a16:creationId xmlns:a16="http://schemas.microsoft.com/office/drawing/2014/main" id="{B2FF7EEC-83A3-FCAA-A4B3-12B05706D03B}"/>
                </a:ext>
              </a:extLst>
            </p:cNvPr>
            <p:cNvSpPr txBox="1">
              <a:spLocks/>
            </p:cNvSpPr>
            <p:nvPr/>
          </p:nvSpPr>
          <p:spPr>
            <a:xfrm>
              <a:off x="3459650" y="2709779"/>
              <a:ext cx="1764792" cy="2434990"/>
            </a:xfrm>
            <a:prstGeom prst="rect">
              <a:avLst/>
            </a:prstGeom>
            <a:solidFill>
              <a:schemeClr val="bg1">
                <a:lumMod val="95000"/>
              </a:schemeClr>
            </a:solidFill>
            <a:ln>
              <a:noFill/>
            </a:ln>
            <a:effectLst/>
          </p:spPr>
          <p:txBody>
            <a:bodyPr vert="horz" wrap="square" lIns="91440" tIns="45720" rIns="91440" bIns="91440" rtlCol="0">
              <a:noAutofit/>
            </a:bodyPr>
            <a:lstStyle>
              <a:lvl1pPr marL="141288" marR="0" indent="-14128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800" kern="1200" spc="0" baseline="0" dirty="0">
                  <a:solidFill>
                    <a:schemeClr val="tx1"/>
                  </a:solidFill>
                  <a:latin typeface="+mn-lt"/>
                  <a:ea typeface="+mn-ea"/>
                  <a:cs typeface="Segoe UI" panose="020B0502040204020203" pitchFamily="34" charset="0"/>
                </a:defRPr>
              </a:lvl1pPr>
              <a:lvl2pPr marL="285750" marR="0" indent="-125413"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2pPr>
              <a:lvl3pPr marL="438150" marR="0" indent="-13335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566738" marR="0" indent="-1143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685800" marR="0" indent="-10953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p:txBody>
        </p:sp>
        <p:sp>
          <p:nvSpPr>
            <p:cNvPr id="18" name="Text Placeholder 7">
              <a:extLst>
                <a:ext uri="{FF2B5EF4-FFF2-40B4-BE49-F238E27FC236}">
                  <a16:creationId xmlns:a16="http://schemas.microsoft.com/office/drawing/2014/main" id="{0E00DD98-3A4B-9C9B-6148-1FC5A68C9455}"/>
                </a:ext>
              </a:extLst>
            </p:cNvPr>
            <p:cNvSpPr txBox="1">
              <a:spLocks/>
            </p:cNvSpPr>
            <p:nvPr/>
          </p:nvSpPr>
          <p:spPr>
            <a:xfrm>
              <a:off x="3372754" y="2270867"/>
              <a:ext cx="1831963" cy="276999"/>
            </a:xfrm>
            <a:prstGeom prst="rect">
              <a:avLst/>
            </a:prstGeom>
            <a:ln>
              <a:noFill/>
            </a:ln>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1800" dirty="0"/>
                <a:t>Data Scientists</a:t>
              </a:r>
            </a:p>
          </p:txBody>
        </p:sp>
        <p:pic>
          <p:nvPicPr>
            <p:cNvPr id="20" name="Picture 4">
              <a:extLst>
                <a:ext uri="{FF2B5EF4-FFF2-40B4-BE49-F238E27FC236}">
                  <a16:creationId xmlns:a16="http://schemas.microsoft.com/office/drawing/2014/main" id="{A54E00E1-098D-A4F0-DA1B-156F0FBE7FE5}"/>
                </a:ext>
                <a:ext uri="{C183D7F6-B498-43B3-948B-1728B52AA6E4}">
                  <adec:decorative xmlns:adec="http://schemas.microsoft.com/office/drawing/2017/decorative" val="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504595" y="3574070"/>
              <a:ext cx="410210" cy="4413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Graphic 20">
              <a:extLst>
                <a:ext uri="{FF2B5EF4-FFF2-40B4-BE49-F238E27FC236}">
                  <a16:creationId xmlns:a16="http://schemas.microsoft.com/office/drawing/2014/main" id="{2734DD4A-3115-90B7-9276-D29821A7B8B4}"/>
                </a:ext>
                <a:ext uri="{C183D7F6-B498-43B3-948B-1728B52AA6E4}">
                  <adec:decorative xmlns:adec="http://schemas.microsoft.com/office/drawing/2017/decorative" val="1"/>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3675632" y="3540747"/>
              <a:ext cx="507742" cy="507742"/>
            </a:xfrm>
            <a:prstGeom prst="rect">
              <a:avLst/>
            </a:prstGeom>
          </p:spPr>
        </p:pic>
        <p:sp>
          <p:nvSpPr>
            <p:cNvPr id="98" name="TextBox 97">
              <a:extLst>
                <a:ext uri="{FF2B5EF4-FFF2-40B4-BE49-F238E27FC236}">
                  <a16:creationId xmlns:a16="http://schemas.microsoft.com/office/drawing/2014/main" id="{6E33E523-830C-AF79-7E72-44C1F6B45D9B}"/>
                </a:ext>
                <a:ext uri="{C183D7F6-B498-43B3-948B-1728B52AA6E4}">
                  <adec:decorative xmlns:adec="http://schemas.microsoft.com/office/drawing/2017/decorative" val="1"/>
                </a:ext>
              </a:extLst>
            </p:cNvPr>
            <p:cNvSpPr txBox="1"/>
            <p:nvPr/>
          </p:nvSpPr>
          <p:spPr>
            <a:xfrm>
              <a:off x="3501520" y="4123028"/>
              <a:ext cx="855966" cy="184666"/>
            </a:xfrm>
            <a:prstGeom prst="rect">
              <a:avLst/>
            </a:prstGeom>
            <a:noFill/>
            <a:ln>
              <a:noFill/>
            </a:ln>
          </p:spPr>
          <p:txBody>
            <a:bodyPr wrap="square" lIns="0" tIns="0" rIns="0" bIns="0">
              <a:spAutoFit/>
            </a:bodyPr>
            <a:lstStyle/>
            <a:p>
              <a:pPr algn="ctr" defTabSz="914400">
                <a:defRPr/>
              </a:pPr>
              <a:r>
                <a:rPr lang="en-US" sz="1200" kern="0" spc="-30" dirty="0"/>
                <a:t>Data Science</a:t>
              </a:r>
            </a:p>
          </p:txBody>
        </p:sp>
        <p:sp>
          <p:nvSpPr>
            <p:cNvPr id="99" name="TextBox 98">
              <a:extLst>
                <a:ext uri="{FF2B5EF4-FFF2-40B4-BE49-F238E27FC236}">
                  <a16:creationId xmlns:a16="http://schemas.microsoft.com/office/drawing/2014/main" id="{26666501-A5C0-5ED1-64EC-F5AF7EAADE7F}"/>
                </a:ext>
                <a:ext uri="{C183D7F6-B498-43B3-948B-1728B52AA6E4}">
                  <adec:decorative xmlns:adec="http://schemas.microsoft.com/office/drawing/2017/decorative" val="1"/>
                </a:ext>
              </a:extLst>
            </p:cNvPr>
            <p:cNvSpPr txBox="1"/>
            <p:nvPr/>
          </p:nvSpPr>
          <p:spPr>
            <a:xfrm>
              <a:off x="4343940" y="4123028"/>
              <a:ext cx="731520" cy="184666"/>
            </a:xfrm>
            <a:prstGeom prst="rect">
              <a:avLst/>
            </a:prstGeom>
            <a:noFill/>
            <a:ln>
              <a:noFill/>
            </a:ln>
          </p:spPr>
          <p:txBody>
            <a:bodyPr wrap="square" lIns="0" tIns="0" rIns="0" bIns="0">
              <a:spAutoFit/>
            </a:bodyPr>
            <a:lstStyle/>
            <a:p>
              <a:pPr algn="ctr" defTabSz="914400">
                <a:defRPr/>
              </a:pPr>
              <a:r>
                <a:rPr lang="en-US" sz="1200" kern="0" spc="-30" dirty="0"/>
                <a:t>Azure ML</a:t>
              </a:r>
            </a:p>
          </p:txBody>
        </p:sp>
      </p:grpSp>
      <p:grpSp>
        <p:nvGrpSpPr>
          <p:cNvPr id="7" name="Group 6" descr="Icons representing data science and Azure ML.">
            <a:extLst>
              <a:ext uri="{FF2B5EF4-FFF2-40B4-BE49-F238E27FC236}">
                <a16:creationId xmlns:a16="http://schemas.microsoft.com/office/drawing/2014/main" id="{2D598A25-A293-A55F-0917-1B9C25DAB1D3}"/>
              </a:ext>
            </a:extLst>
          </p:cNvPr>
          <p:cNvGrpSpPr/>
          <p:nvPr/>
        </p:nvGrpSpPr>
        <p:grpSpPr>
          <a:xfrm>
            <a:off x="7343104" y="2217120"/>
            <a:ext cx="1913521" cy="3145291"/>
            <a:chOff x="3372754" y="2107747"/>
            <a:chExt cx="1913521" cy="3145291"/>
          </a:xfrm>
        </p:grpSpPr>
        <p:sp>
          <p:nvSpPr>
            <p:cNvPr id="8" name="Rectangle 7">
              <a:extLst>
                <a:ext uri="{FF2B5EF4-FFF2-40B4-BE49-F238E27FC236}">
                  <a16:creationId xmlns:a16="http://schemas.microsoft.com/office/drawing/2014/main" id="{CD1B97AA-E342-4C39-5B1D-D2A768CC502B}"/>
                </a:ext>
                <a:ext uri="{C183D7F6-B498-43B3-948B-1728B52AA6E4}">
                  <adec:decorative xmlns:adec="http://schemas.microsoft.com/office/drawing/2017/decorative" val="1"/>
                </a:ext>
              </a:extLst>
            </p:cNvPr>
            <p:cNvSpPr/>
            <p:nvPr/>
          </p:nvSpPr>
          <p:spPr bwMode="auto">
            <a:xfrm>
              <a:off x="3372754" y="2107747"/>
              <a:ext cx="1913521" cy="3145291"/>
            </a:xfrm>
            <a:prstGeom prst="rect">
              <a:avLst/>
            </a:prstGeom>
            <a:solidFill>
              <a:srgbClr val="FFFFFF"/>
            </a:solidFill>
            <a:ln w="38100">
              <a:noFill/>
            </a:ln>
          </p:spPr>
          <p:txBody>
            <a:bodyPr rot="0" spcFirstLastPara="0" vert="horz" wrap="square" lIns="182880" tIns="146304" rIns="182880" bIns="146304" numCol="1" spcCol="0" rtlCol="0" fromWordArt="0" anchor="ctr" anchorCtr="0" forceAA="0" compatLnSpc="1">
              <a:prstTxWarp prst="textNoShape">
                <a:avLst/>
              </a:prstTxWarp>
              <a:noAutofit/>
            </a:bodyPr>
            <a:lstStyle/>
            <a:p>
              <a:pPr marL="228600" indent="-228600" defTabSz="932742">
                <a:spcBef>
                  <a:spcPts val="600"/>
                </a:spcBef>
                <a:spcAft>
                  <a:spcPts val="600"/>
                </a:spcAft>
                <a:buSzPct val="90000"/>
                <a:buFont typeface="Arial" panose="020B0604020202020204" pitchFamily="34" charset="0"/>
                <a:buChar char="•"/>
              </a:pPr>
              <a:endParaRPr lang="en-US" sz="1400" b="1" err="1"/>
            </a:p>
          </p:txBody>
        </p:sp>
        <p:sp>
          <p:nvSpPr>
            <p:cNvPr id="12" name="Text Placeholder 4">
              <a:extLst>
                <a:ext uri="{FF2B5EF4-FFF2-40B4-BE49-F238E27FC236}">
                  <a16:creationId xmlns:a16="http://schemas.microsoft.com/office/drawing/2014/main" id="{9C90EAEF-E238-50E7-3BC3-434BF7597E00}"/>
                </a:ext>
              </a:extLst>
            </p:cNvPr>
            <p:cNvSpPr txBox="1">
              <a:spLocks/>
            </p:cNvSpPr>
            <p:nvPr/>
          </p:nvSpPr>
          <p:spPr>
            <a:xfrm>
              <a:off x="3439925" y="2734411"/>
              <a:ext cx="1764792" cy="2434990"/>
            </a:xfrm>
            <a:prstGeom prst="rect">
              <a:avLst/>
            </a:prstGeom>
            <a:solidFill>
              <a:schemeClr val="bg1">
                <a:lumMod val="95000"/>
              </a:schemeClr>
            </a:solidFill>
            <a:ln>
              <a:noFill/>
            </a:ln>
            <a:effectLst/>
          </p:spPr>
          <p:txBody>
            <a:bodyPr vert="horz" wrap="square" lIns="91440" tIns="45720" rIns="91440" bIns="91440" rtlCol="0">
              <a:noAutofit/>
            </a:bodyPr>
            <a:lstStyle>
              <a:lvl1pPr marL="141288" marR="0" indent="-14128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800" kern="1200" spc="0" baseline="0" dirty="0">
                  <a:solidFill>
                    <a:schemeClr val="tx1"/>
                  </a:solidFill>
                  <a:latin typeface="+mn-lt"/>
                  <a:ea typeface="+mn-ea"/>
                  <a:cs typeface="Segoe UI" panose="020B0502040204020203" pitchFamily="34" charset="0"/>
                </a:defRPr>
              </a:lvl1pPr>
              <a:lvl2pPr marL="285750" marR="0" indent="-125413"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2pPr>
              <a:lvl3pPr marL="438150" marR="0" indent="-13335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566738" marR="0" indent="-1143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685800" marR="0" indent="-10953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p:txBody>
        </p:sp>
        <p:sp>
          <p:nvSpPr>
            <p:cNvPr id="19" name="Text Placeholder 7">
              <a:extLst>
                <a:ext uri="{FF2B5EF4-FFF2-40B4-BE49-F238E27FC236}">
                  <a16:creationId xmlns:a16="http://schemas.microsoft.com/office/drawing/2014/main" id="{485472C2-0EBC-C0B7-954A-A7BEC4631554}"/>
                </a:ext>
              </a:extLst>
            </p:cNvPr>
            <p:cNvSpPr txBox="1">
              <a:spLocks/>
            </p:cNvSpPr>
            <p:nvPr/>
          </p:nvSpPr>
          <p:spPr>
            <a:xfrm>
              <a:off x="3372754" y="2295499"/>
              <a:ext cx="1831963" cy="276999"/>
            </a:xfrm>
            <a:prstGeom prst="rect">
              <a:avLst/>
            </a:prstGeom>
            <a:ln>
              <a:noFill/>
            </a:ln>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1800" dirty="0"/>
                <a:t>Data Analysts</a:t>
              </a:r>
            </a:p>
          </p:txBody>
        </p:sp>
      </p:grpSp>
      <p:grpSp>
        <p:nvGrpSpPr>
          <p:cNvPr id="2" name="Group 1" descr="Icons representing decision maker tools, Power BI and Microsoft 365.">
            <a:extLst>
              <a:ext uri="{FF2B5EF4-FFF2-40B4-BE49-F238E27FC236}">
                <a16:creationId xmlns:a16="http://schemas.microsoft.com/office/drawing/2014/main" id="{C5A746F4-B44A-3056-99D4-CFA2F215EB35}"/>
              </a:ext>
            </a:extLst>
          </p:cNvPr>
          <p:cNvGrpSpPr/>
          <p:nvPr/>
        </p:nvGrpSpPr>
        <p:grpSpPr>
          <a:xfrm>
            <a:off x="9561437" y="2181824"/>
            <a:ext cx="2067701" cy="3145291"/>
            <a:chOff x="9561437" y="2080224"/>
            <a:chExt cx="2067701" cy="3145291"/>
          </a:xfrm>
        </p:grpSpPr>
        <p:sp>
          <p:nvSpPr>
            <p:cNvPr id="37" name="Rectangle 36">
              <a:extLst>
                <a:ext uri="{FF2B5EF4-FFF2-40B4-BE49-F238E27FC236}">
                  <a16:creationId xmlns:a16="http://schemas.microsoft.com/office/drawing/2014/main" id="{0DE8EC8B-AA1A-1A56-E5A7-83F11797C267}"/>
                </a:ext>
                <a:ext uri="{C183D7F6-B498-43B3-948B-1728B52AA6E4}">
                  <adec:decorative xmlns:adec="http://schemas.microsoft.com/office/drawing/2017/decorative" val="1"/>
                </a:ext>
              </a:extLst>
            </p:cNvPr>
            <p:cNvSpPr/>
            <p:nvPr/>
          </p:nvSpPr>
          <p:spPr bwMode="auto">
            <a:xfrm>
              <a:off x="9561437" y="2080224"/>
              <a:ext cx="2067701" cy="3145291"/>
            </a:xfrm>
            <a:prstGeom prst="rect">
              <a:avLst/>
            </a:prstGeom>
            <a:solidFill>
              <a:srgbClr val="FFFFFF"/>
            </a:solidFill>
            <a:ln w="38100">
              <a:noFill/>
            </a:ln>
          </p:spPr>
          <p:txBody>
            <a:bodyPr rot="0" spcFirstLastPara="0" vert="horz" wrap="square" lIns="182880" tIns="146304" rIns="182880" bIns="146304" numCol="1" spcCol="0" rtlCol="0" fromWordArt="0" anchor="ctr" anchorCtr="0" forceAA="0" compatLnSpc="1">
              <a:prstTxWarp prst="textNoShape">
                <a:avLst/>
              </a:prstTxWarp>
              <a:noAutofit/>
            </a:bodyPr>
            <a:lstStyle/>
            <a:p>
              <a:pPr marL="228600" indent="-228600" defTabSz="932742">
                <a:spcBef>
                  <a:spcPts val="600"/>
                </a:spcBef>
                <a:spcAft>
                  <a:spcPts val="600"/>
                </a:spcAft>
                <a:buSzPct val="90000"/>
                <a:buFont typeface="Arial" panose="020B0604020202020204" pitchFamily="34" charset="0"/>
                <a:buChar char="•"/>
              </a:pPr>
              <a:endParaRPr lang="en-US" sz="1400" b="1" err="1"/>
            </a:p>
          </p:txBody>
        </p:sp>
        <p:sp>
          <p:nvSpPr>
            <p:cNvPr id="38" name="Text Placeholder 4">
              <a:extLst>
                <a:ext uri="{FF2B5EF4-FFF2-40B4-BE49-F238E27FC236}">
                  <a16:creationId xmlns:a16="http://schemas.microsoft.com/office/drawing/2014/main" id="{C3AB4659-413C-3596-C162-BB63F3546050}"/>
                </a:ext>
              </a:extLst>
            </p:cNvPr>
            <p:cNvSpPr txBox="1">
              <a:spLocks/>
            </p:cNvSpPr>
            <p:nvPr/>
          </p:nvSpPr>
          <p:spPr>
            <a:xfrm>
              <a:off x="9763834" y="2743201"/>
              <a:ext cx="1768857" cy="2434990"/>
            </a:xfrm>
            <a:prstGeom prst="rect">
              <a:avLst/>
            </a:prstGeom>
            <a:solidFill>
              <a:schemeClr val="bg1">
                <a:lumMod val="95000"/>
              </a:schemeClr>
            </a:solidFill>
            <a:ln>
              <a:noFill/>
            </a:ln>
            <a:effectLst/>
          </p:spPr>
          <p:txBody>
            <a:bodyPr vert="horz" wrap="square" lIns="91440" tIns="45720" rIns="91440" bIns="91440" rtlCol="0">
              <a:noAutofit/>
            </a:bodyPr>
            <a:lstStyle>
              <a:lvl1pPr marL="141288" marR="0" indent="-14128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800" kern="1200" spc="0" baseline="0" dirty="0">
                  <a:solidFill>
                    <a:schemeClr val="tx1"/>
                  </a:solidFill>
                  <a:latin typeface="+mn-lt"/>
                  <a:ea typeface="+mn-ea"/>
                  <a:cs typeface="Segoe UI" panose="020B0502040204020203" pitchFamily="34" charset="0"/>
                </a:defRPr>
              </a:lvl1pPr>
              <a:lvl2pPr marL="285750" marR="0" indent="-125413"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2pPr>
              <a:lvl3pPr marL="438150" marR="0" indent="-13335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600" kern="1200" spc="0" baseline="0" dirty="0">
                  <a:solidFill>
                    <a:schemeClr val="tx1"/>
                  </a:solidFill>
                  <a:latin typeface="+mn-lt"/>
                  <a:ea typeface="+mn-ea"/>
                  <a:cs typeface="+mn-cs"/>
                </a:defRPr>
              </a:lvl3pPr>
              <a:lvl4pPr marL="566738" marR="0" indent="-1143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4pPr>
              <a:lvl5pPr marL="685800" marR="0" indent="-109538"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lang="en-US" sz="1400" kern="1200" spc="0" baseline="0" dirty="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a:p>
              <a:pPr marL="0" indent="0" defTabSz="914400">
                <a:spcBef>
                  <a:spcPts val="0"/>
                </a:spcBef>
                <a:buSzTx/>
                <a:buNone/>
                <a:defRPr/>
              </a:pPr>
              <a:endParaRPr lang="en-US" sz="800" b="1" dirty="0">
                <a:solidFill>
                  <a:srgbClr val="000000"/>
                </a:solidFill>
                <a:latin typeface="Segoe UI"/>
              </a:endParaRPr>
            </a:p>
          </p:txBody>
        </p:sp>
        <p:sp>
          <p:nvSpPr>
            <p:cNvPr id="93" name="TextBox 92">
              <a:extLst>
                <a:ext uri="{FF2B5EF4-FFF2-40B4-BE49-F238E27FC236}">
                  <a16:creationId xmlns:a16="http://schemas.microsoft.com/office/drawing/2014/main" id="{0B682E52-5EF2-E023-EFC7-34A79C654C5A}"/>
                </a:ext>
                <a:ext uri="{C183D7F6-B498-43B3-948B-1728B52AA6E4}">
                  <adec:decorative xmlns:adec="http://schemas.microsoft.com/office/drawing/2017/decorative" val="1"/>
                </a:ext>
              </a:extLst>
            </p:cNvPr>
            <p:cNvSpPr txBox="1"/>
            <p:nvPr/>
          </p:nvSpPr>
          <p:spPr>
            <a:xfrm>
              <a:off x="9763835" y="3806024"/>
              <a:ext cx="640080" cy="91440"/>
            </a:xfrm>
            <a:prstGeom prst="rect">
              <a:avLst/>
            </a:prstGeom>
            <a:noFill/>
            <a:ln>
              <a:noFill/>
            </a:ln>
          </p:spPr>
          <p:txBody>
            <a:bodyPr wrap="square" lIns="0" tIns="0" rIns="0" bIns="0">
              <a:noAutofit/>
            </a:bodyPr>
            <a:lstStyle/>
            <a:p>
              <a:pPr algn="ctr" defTabSz="914400">
                <a:defRPr/>
              </a:pPr>
              <a:endParaRPr lang="en-US" sz="900" kern="0" spc="-30">
                <a:solidFill>
                  <a:srgbClr val="000000"/>
                </a:solidFill>
              </a:endParaRPr>
            </a:p>
          </p:txBody>
        </p:sp>
        <p:sp>
          <p:nvSpPr>
            <p:cNvPr id="94" name="TextBox 93">
              <a:extLst>
                <a:ext uri="{FF2B5EF4-FFF2-40B4-BE49-F238E27FC236}">
                  <a16:creationId xmlns:a16="http://schemas.microsoft.com/office/drawing/2014/main" id="{60453A3A-FB44-1332-BE38-34F08623E492}"/>
                </a:ext>
                <a:ext uri="{C183D7F6-B498-43B3-948B-1728B52AA6E4}">
                  <adec:decorative xmlns:adec="http://schemas.microsoft.com/office/drawing/2017/decorative" val="1"/>
                </a:ext>
              </a:extLst>
            </p:cNvPr>
            <p:cNvSpPr txBox="1"/>
            <p:nvPr/>
          </p:nvSpPr>
          <p:spPr>
            <a:xfrm>
              <a:off x="10323336" y="3806024"/>
              <a:ext cx="640080" cy="91440"/>
            </a:xfrm>
            <a:prstGeom prst="rect">
              <a:avLst/>
            </a:prstGeom>
            <a:noFill/>
            <a:ln>
              <a:noFill/>
            </a:ln>
          </p:spPr>
          <p:txBody>
            <a:bodyPr wrap="square" lIns="0" tIns="0" rIns="0" bIns="0">
              <a:noAutofit/>
            </a:bodyPr>
            <a:lstStyle/>
            <a:p>
              <a:pPr algn="ctr" defTabSz="914400">
                <a:defRPr/>
              </a:pPr>
              <a:endParaRPr lang="en-US" sz="900" kern="0" spc="-30">
                <a:solidFill>
                  <a:srgbClr val="000000"/>
                </a:solidFill>
              </a:endParaRPr>
            </a:p>
          </p:txBody>
        </p:sp>
        <p:pic>
          <p:nvPicPr>
            <p:cNvPr id="102" name="Graphic 101">
              <a:extLst>
                <a:ext uri="{FF2B5EF4-FFF2-40B4-BE49-F238E27FC236}">
                  <a16:creationId xmlns:a16="http://schemas.microsoft.com/office/drawing/2014/main" id="{20F63FE8-FE2A-976E-A4CE-599D7A0549E7}"/>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946504" y="3541429"/>
              <a:ext cx="510410" cy="510410"/>
            </a:xfrm>
            <a:prstGeom prst="rect">
              <a:avLst/>
            </a:prstGeom>
          </p:spPr>
        </p:pic>
        <p:sp>
          <p:nvSpPr>
            <p:cNvPr id="103" name="TextBox 102">
              <a:extLst>
                <a:ext uri="{FF2B5EF4-FFF2-40B4-BE49-F238E27FC236}">
                  <a16:creationId xmlns:a16="http://schemas.microsoft.com/office/drawing/2014/main" id="{6FF31DEC-38A0-E34B-3520-87D5B4F964F9}"/>
                </a:ext>
                <a:ext uri="{C183D7F6-B498-43B3-948B-1728B52AA6E4}">
                  <adec:decorative xmlns:adec="http://schemas.microsoft.com/office/drawing/2017/decorative" val="1"/>
                </a:ext>
              </a:extLst>
            </p:cNvPr>
            <p:cNvSpPr txBox="1"/>
            <p:nvPr/>
          </p:nvSpPr>
          <p:spPr>
            <a:xfrm>
              <a:off x="9835949" y="4159409"/>
              <a:ext cx="731520" cy="184666"/>
            </a:xfrm>
            <a:prstGeom prst="rect">
              <a:avLst/>
            </a:prstGeom>
            <a:noFill/>
            <a:ln>
              <a:noFill/>
            </a:ln>
          </p:spPr>
          <p:txBody>
            <a:bodyPr wrap="square" lIns="0" tIns="0" rIns="0" bIns="0">
              <a:spAutoFit/>
            </a:bodyPr>
            <a:lstStyle/>
            <a:p>
              <a:pPr algn="ctr" defTabSz="914400">
                <a:defRPr/>
              </a:pPr>
              <a:r>
                <a:rPr lang="en-US" sz="1200" kern="0" spc="-30" dirty="0"/>
                <a:t>Power BI</a:t>
              </a:r>
            </a:p>
          </p:txBody>
        </p:sp>
        <p:pic>
          <p:nvPicPr>
            <p:cNvPr id="27" name="Picture 26">
              <a:extLst>
                <a:ext uri="{FF2B5EF4-FFF2-40B4-BE49-F238E27FC236}">
                  <a16:creationId xmlns:a16="http://schemas.microsoft.com/office/drawing/2014/main" id="{09D48CF5-E2C3-D7AC-0D43-BB74DF89988A}"/>
                </a:ext>
                <a:ext uri="{C183D7F6-B498-43B3-948B-1728B52AA6E4}">
                  <adec:decorative xmlns:adec="http://schemas.microsoft.com/office/drawing/2017/decorative" val="1"/>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98" r="-298"/>
            <a:stretch/>
          </p:blipFill>
          <p:spPr bwMode="auto">
            <a:xfrm>
              <a:off x="10926913" y="3541429"/>
              <a:ext cx="434366" cy="4775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A444AD63-A1E2-12E5-2E58-3AE63CB7D8A8}"/>
                </a:ext>
                <a:ext uri="{C183D7F6-B498-43B3-948B-1728B52AA6E4}">
                  <adec:decorative xmlns:adec="http://schemas.microsoft.com/office/drawing/2017/decorative" val="1"/>
                </a:ext>
              </a:extLst>
            </p:cNvPr>
            <p:cNvSpPr txBox="1"/>
            <p:nvPr/>
          </p:nvSpPr>
          <p:spPr>
            <a:xfrm>
              <a:off x="10778336" y="4126591"/>
              <a:ext cx="731520" cy="369332"/>
            </a:xfrm>
            <a:prstGeom prst="rect">
              <a:avLst/>
            </a:prstGeom>
            <a:noFill/>
            <a:ln>
              <a:noFill/>
            </a:ln>
          </p:spPr>
          <p:txBody>
            <a:bodyPr wrap="square" lIns="0" tIns="0" rIns="0" bIns="0">
              <a:spAutoFit/>
            </a:bodyPr>
            <a:lstStyle/>
            <a:p>
              <a:pPr algn="ctr" defTabSz="914400">
                <a:defRPr/>
              </a:pPr>
              <a:r>
                <a:rPr lang="en-US" sz="1200" kern="0" spc="-30"/>
                <a:t>Microsoft 365</a:t>
              </a:r>
            </a:p>
          </p:txBody>
        </p:sp>
        <p:sp>
          <p:nvSpPr>
            <p:cNvPr id="25" name="Text Placeholder 10">
              <a:extLst>
                <a:ext uri="{FF2B5EF4-FFF2-40B4-BE49-F238E27FC236}">
                  <a16:creationId xmlns:a16="http://schemas.microsoft.com/office/drawing/2014/main" id="{A4182C09-C7B2-C626-0F5B-4851AAE99F26}"/>
                </a:ext>
              </a:extLst>
            </p:cNvPr>
            <p:cNvSpPr txBox="1">
              <a:spLocks/>
            </p:cNvSpPr>
            <p:nvPr/>
          </p:nvSpPr>
          <p:spPr>
            <a:xfrm>
              <a:off x="9721001" y="2300870"/>
              <a:ext cx="1878861" cy="276999"/>
            </a:xfrm>
            <a:prstGeom prst="rect">
              <a:avLst/>
            </a:prstGeom>
            <a:ln>
              <a:noFill/>
            </a:ln>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000" kern="1200" spc="0" baseline="0">
                  <a:solidFill>
                    <a:schemeClr val="tx1"/>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1800" dirty="0"/>
                <a:t>Decision Makers</a:t>
              </a:r>
            </a:p>
          </p:txBody>
        </p:sp>
      </p:grpSp>
      <p:sp>
        <p:nvSpPr>
          <p:cNvPr id="9" name="Rectangle 8">
            <a:extLst>
              <a:ext uri="{FF2B5EF4-FFF2-40B4-BE49-F238E27FC236}">
                <a16:creationId xmlns:a16="http://schemas.microsoft.com/office/drawing/2014/main" id="{C93D88D2-706F-67A0-EDAB-6F8A70C71C75}"/>
              </a:ext>
              <a:ext uri="{C183D7F6-B498-43B3-948B-1728B52AA6E4}">
                <adec:decorative xmlns:adec="http://schemas.microsoft.com/office/drawing/2017/decorative" val="0"/>
              </a:ext>
            </a:extLst>
          </p:cNvPr>
          <p:cNvSpPr/>
          <p:nvPr/>
        </p:nvSpPr>
        <p:spPr bwMode="auto">
          <a:xfrm>
            <a:off x="0" y="5502446"/>
            <a:ext cx="12192000" cy="608994"/>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200" kern="0" dirty="0">
                <a:latin typeface="+mj-lt"/>
                <a:cs typeface="Segoe UI" pitchFamily="34" charset="0"/>
              </a:rPr>
              <a:t>Data Stewards</a:t>
            </a:r>
          </a:p>
        </p:txBody>
      </p:sp>
      <p:pic>
        <p:nvPicPr>
          <p:cNvPr id="33" name="Graphic 32">
            <a:extLst>
              <a:ext uri="{FF2B5EF4-FFF2-40B4-BE49-F238E27FC236}">
                <a16:creationId xmlns:a16="http://schemas.microsoft.com/office/drawing/2014/main" id="{CE2C72B8-392F-F1C2-4155-45A9FFC57724}"/>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030617" y="3639053"/>
            <a:ext cx="510410" cy="510410"/>
          </a:xfrm>
          <a:prstGeom prst="rect">
            <a:avLst/>
          </a:prstGeom>
        </p:spPr>
      </p:pic>
      <p:sp>
        <p:nvSpPr>
          <p:cNvPr id="36" name="TextBox 35">
            <a:extLst>
              <a:ext uri="{FF2B5EF4-FFF2-40B4-BE49-F238E27FC236}">
                <a16:creationId xmlns:a16="http://schemas.microsoft.com/office/drawing/2014/main" id="{55392A8A-EDF1-6899-070F-5A9B71F8D9BD}"/>
              </a:ext>
              <a:ext uri="{C183D7F6-B498-43B3-948B-1728B52AA6E4}">
                <adec:decorative xmlns:adec="http://schemas.microsoft.com/office/drawing/2017/decorative" val="1"/>
              </a:ext>
            </a:extLst>
          </p:cNvPr>
          <p:cNvSpPr txBox="1"/>
          <p:nvPr/>
        </p:nvSpPr>
        <p:spPr>
          <a:xfrm>
            <a:off x="7920062" y="4257033"/>
            <a:ext cx="731520" cy="184666"/>
          </a:xfrm>
          <a:prstGeom prst="rect">
            <a:avLst/>
          </a:prstGeom>
          <a:noFill/>
          <a:ln>
            <a:noFill/>
          </a:ln>
        </p:spPr>
        <p:txBody>
          <a:bodyPr wrap="square" lIns="0" tIns="0" rIns="0" bIns="0">
            <a:spAutoFit/>
          </a:bodyPr>
          <a:lstStyle/>
          <a:p>
            <a:pPr algn="ctr" defTabSz="914400">
              <a:defRPr/>
            </a:pPr>
            <a:r>
              <a:rPr lang="en-US" sz="1200" kern="0" spc="-30" dirty="0"/>
              <a:t>Power BI</a:t>
            </a:r>
          </a:p>
        </p:txBody>
      </p:sp>
      <p:pic>
        <p:nvPicPr>
          <p:cNvPr id="39" name="Graphic 38">
            <a:extLst>
              <a:ext uri="{FF2B5EF4-FFF2-40B4-BE49-F238E27FC236}">
                <a16:creationId xmlns:a16="http://schemas.microsoft.com/office/drawing/2014/main" id="{4D33BB11-227F-CF87-AA9C-7C13BA3639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8433" y="2993260"/>
            <a:ext cx="510410" cy="510410"/>
          </a:xfrm>
          <a:prstGeom prst="rect">
            <a:avLst/>
          </a:prstGeom>
        </p:spPr>
      </p:pic>
      <p:pic>
        <p:nvPicPr>
          <p:cNvPr id="40" name="Graphic 39">
            <a:extLst>
              <a:ext uri="{FF2B5EF4-FFF2-40B4-BE49-F238E27FC236}">
                <a16:creationId xmlns:a16="http://schemas.microsoft.com/office/drawing/2014/main" id="{2E6E89C9-917A-B81A-8C30-384CBE8A1C3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18433" y="4133088"/>
            <a:ext cx="510410" cy="510410"/>
          </a:xfrm>
          <a:prstGeom prst="rect">
            <a:avLst/>
          </a:prstGeom>
        </p:spPr>
      </p:pic>
      <p:sp>
        <p:nvSpPr>
          <p:cNvPr id="41" name="TextBox 40">
            <a:extLst>
              <a:ext uri="{FF2B5EF4-FFF2-40B4-BE49-F238E27FC236}">
                <a16:creationId xmlns:a16="http://schemas.microsoft.com/office/drawing/2014/main" id="{D48D3A0C-7078-A7E1-6DAE-E309C013727E}"/>
              </a:ext>
              <a:ext uri="{C183D7F6-B498-43B3-948B-1728B52AA6E4}">
                <adec:decorative xmlns:adec="http://schemas.microsoft.com/office/drawing/2017/decorative" val="1"/>
              </a:ext>
            </a:extLst>
          </p:cNvPr>
          <p:cNvSpPr txBox="1"/>
          <p:nvPr/>
        </p:nvSpPr>
        <p:spPr>
          <a:xfrm>
            <a:off x="2916438" y="3630168"/>
            <a:ext cx="914400" cy="184666"/>
          </a:xfrm>
          <a:prstGeom prst="rect">
            <a:avLst/>
          </a:prstGeom>
          <a:noFill/>
          <a:ln>
            <a:noFill/>
          </a:ln>
        </p:spPr>
        <p:txBody>
          <a:bodyPr wrap="square" lIns="0" tIns="0" rIns="0" bIns="0">
            <a:spAutoFit/>
          </a:bodyPr>
          <a:lstStyle/>
          <a:p>
            <a:pPr algn="ctr" defTabSz="914400">
              <a:defRPr/>
            </a:pPr>
            <a:r>
              <a:rPr lang="en-US" sz="1200" kern="0" dirty="0"/>
              <a:t>Data Factory</a:t>
            </a:r>
          </a:p>
        </p:txBody>
      </p:sp>
      <p:sp>
        <p:nvSpPr>
          <p:cNvPr id="42" name="TextBox 41">
            <a:extLst>
              <a:ext uri="{FF2B5EF4-FFF2-40B4-BE49-F238E27FC236}">
                <a16:creationId xmlns:a16="http://schemas.microsoft.com/office/drawing/2014/main" id="{1A39EFA7-CB5C-F143-E2A3-B8D21A96E481}"/>
              </a:ext>
              <a:ext uri="{C183D7F6-B498-43B3-948B-1728B52AA6E4}">
                <adec:decorative xmlns:adec="http://schemas.microsoft.com/office/drawing/2017/decorative" val="1"/>
              </a:ext>
            </a:extLst>
          </p:cNvPr>
          <p:cNvSpPr txBox="1"/>
          <p:nvPr/>
        </p:nvSpPr>
        <p:spPr>
          <a:xfrm>
            <a:off x="2916438" y="4736592"/>
            <a:ext cx="914400" cy="369332"/>
          </a:xfrm>
          <a:prstGeom prst="rect">
            <a:avLst/>
          </a:prstGeom>
          <a:noFill/>
          <a:ln>
            <a:noFill/>
          </a:ln>
        </p:spPr>
        <p:txBody>
          <a:bodyPr wrap="square" lIns="0" tIns="0" rIns="0" bIns="0">
            <a:spAutoFit/>
          </a:bodyPr>
          <a:lstStyle/>
          <a:p>
            <a:pPr algn="ctr" defTabSz="914400">
              <a:defRPr/>
            </a:pPr>
            <a:r>
              <a:rPr lang="en-US" sz="1200" kern="0" dirty="0"/>
              <a:t>Data Engineering</a:t>
            </a:r>
          </a:p>
        </p:txBody>
      </p:sp>
    </p:spTree>
    <p:extLst>
      <p:ext uri="{BB962C8B-B14F-4D97-AF65-F5344CB8AC3E}">
        <p14:creationId xmlns:p14="http://schemas.microsoft.com/office/powerpoint/2010/main" val="40955950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369015-AA46-1F1E-0112-566C0395DCD6}"/>
              </a:ext>
            </a:extLst>
          </p:cNvPr>
          <p:cNvSpPr>
            <a:spLocks noGrp="1"/>
          </p:cNvSpPr>
          <p:nvPr>
            <p:ph type="body" sz="quarter" idx="10"/>
          </p:nvPr>
        </p:nvSpPr>
        <p:spPr/>
        <p:txBody>
          <a:bodyPr>
            <a:normAutofit/>
          </a:bodyPr>
          <a:lstStyle/>
          <a:p>
            <a:r>
              <a:rPr lang="da-DK" sz="5400" dirty="0" err="1"/>
              <a:t>Forretnings-mæssige</a:t>
            </a:r>
            <a:r>
              <a:rPr lang="da-DK" sz="5400" dirty="0"/>
              <a:t> fordele</a:t>
            </a:r>
            <a:endParaRPr lang="en-US" sz="5400" dirty="0"/>
          </a:p>
        </p:txBody>
      </p:sp>
    </p:spTree>
    <p:extLst>
      <p:ext uri="{BB962C8B-B14F-4D97-AF65-F5344CB8AC3E}">
        <p14:creationId xmlns:p14="http://schemas.microsoft.com/office/powerpoint/2010/main" val="36685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7F26-E5D5-D103-0DD2-506A11BA2321}"/>
              </a:ext>
            </a:extLst>
          </p:cNvPr>
          <p:cNvSpPr>
            <a:spLocks noGrp="1"/>
          </p:cNvSpPr>
          <p:nvPr>
            <p:ph type="title"/>
          </p:nvPr>
        </p:nvSpPr>
        <p:spPr/>
        <p:txBody>
          <a:bodyPr/>
          <a:lstStyle/>
          <a:p>
            <a:r>
              <a:rPr lang="da-DK" dirty="0"/>
              <a:t>Forretningsmæssige fordele</a:t>
            </a:r>
            <a:endParaRPr lang="en-US" dirty="0"/>
          </a:p>
        </p:txBody>
      </p:sp>
      <p:sp>
        <p:nvSpPr>
          <p:cNvPr id="3" name="Slide Number Placeholder 2">
            <a:extLst>
              <a:ext uri="{FF2B5EF4-FFF2-40B4-BE49-F238E27FC236}">
                <a16:creationId xmlns:a16="http://schemas.microsoft.com/office/drawing/2014/main" id="{E15B9120-DFCA-8C6D-7087-AEA3CF9837B8}"/>
              </a:ext>
            </a:extLst>
          </p:cNvPr>
          <p:cNvSpPr>
            <a:spLocks noGrp="1"/>
          </p:cNvSpPr>
          <p:nvPr>
            <p:ph type="sldNum" sz="quarter" idx="10"/>
          </p:nvPr>
        </p:nvSpPr>
        <p:spPr/>
        <p:txBody>
          <a:bodyPr/>
          <a:lstStyle/>
          <a:p>
            <a:fld id="{19B51A1E-902D-48AF-9020-955120F399B6}" type="slidenum">
              <a:rPr lang="da-DK" smtClean="0"/>
              <a:pPr/>
              <a:t>9</a:t>
            </a:fld>
            <a:endParaRPr lang="da-DK" dirty="0"/>
          </a:p>
        </p:txBody>
      </p:sp>
      <p:sp>
        <p:nvSpPr>
          <p:cNvPr id="4" name="Content Placeholder 3">
            <a:extLst>
              <a:ext uri="{FF2B5EF4-FFF2-40B4-BE49-F238E27FC236}">
                <a16:creationId xmlns:a16="http://schemas.microsoft.com/office/drawing/2014/main" id="{F2F683A5-FA22-0F43-CB77-2C03DED5A56A}"/>
              </a:ext>
            </a:extLst>
          </p:cNvPr>
          <p:cNvSpPr>
            <a:spLocks noGrp="1"/>
          </p:cNvSpPr>
          <p:nvPr>
            <p:ph idx="1"/>
          </p:nvPr>
        </p:nvSpPr>
        <p:spPr/>
        <p:txBody>
          <a:bodyPr/>
          <a:lstStyle/>
          <a:p>
            <a:r>
              <a:rPr lang="da-DK" dirty="0"/>
              <a:t>Glem Microsoft tanker om genial teknologi. Det er genialt, men det er det </a:t>
            </a:r>
            <a:r>
              <a:rPr lang="da-DK" dirty="0" err="1"/>
              <a:t>forretningmæssige</a:t>
            </a:r>
            <a:r>
              <a:rPr lang="da-DK" dirty="0"/>
              <a:t> der er interessant.</a:t>
            </a:r>
          </a:p>
          <a:p>
            <a:r>
              <a:rPr lang="en-US" dirty="0" err="1"/>
              <a:t>Samme</a:t>
            </a:r>
            <a:r>
              <a:rPr lang="en-US" dirty="0"/>
              <a:t> data I </a:t>
            </a:r>
            <a:r>
              <a:rPr lang="en-US" dirty="0" err="1"/>
              <a:t>forskellige</a:t>
            </a:r>
            <a:r>
              <a:rPr lang="en-US" dirty="0"/>
              <a:t> </a:t>
            </a:r>
            <a:r>
              <a:rPr lang="en-US" dirty="0" err="1"/>
              <a:t>niveauer</a:t>
            </a:r>
            <a:r>
              <a:rPr lang="en-US" dirty="0"/>
              <a:t>, </a:t>
            </a:r>
            <a:r>
              <a:rPr lang="en-US" dirty="0" err="1"/>
              <a:t>eksempel</a:t>
            </a:r>
            <a:endParaRPr lang="en-US" dirty="0"/>
          </a:p>
          <a:p>
            <a:pPr lvl="1"/>
            <a:r>
              <a:rPr lang="en-US" dirty="0"/>
              <a:t>Bronze </a:t>
            </a:r>
            <a:r>
              <a:rPr lang="en-US" dirty="0" err="1"/>
              <a:t>til</a:t>
            </a:r>
            <a:r>
              <a:rPr lang="en-US" dirty="0"/>
              <a:t> AI</a:t>
            </a:r>
          </a:p>
          <a:p>
            <a:pPr lvl="1"/>
            <a:r>
              <a:rPr lang="en-US" dirty="0"/>
              <a:t>Guld </a:t>
            </a:r>
            <a:r>
              <a:rPr lang="en-US" dirty="0" err="1"/>
              <a:t>til</a:t>
            </a:r>
            <a:r>
              <a:rPr lang="en-US" dirty="0"/>
              <a:t> </a:t>
            </a:r>
            <a:r>
              <a:rPr lang="en-US" dirty="0" err="1"/>
              <a:t>PowerBI</a:t>
            </a:r>
            <a:endParaRPr lang="en-US" dirty="0"/>
          </a:p>
          <a:p>
            <a:r>
              <a:rPr lang="en-US" dirty="0"/>
              <a:t>De same data </a:t>
            </a:r>
            <a:r>
              <a:rPr lang="en-US" dirty="0" err="1"/>
              <a:t>kan</a:t>
            </a:r>
            <a:r>
              <a:rPr lang="en-US" dirty="0"/>
              <a:t> </a:t>
            </a:r>
            <a:r>
              <a:rPr lang="en-US" dirty="0" err="1"/>
              <a:t>tilgåes</a:t>
            </a:r>
            <a:r>
              <a:rPr lang="en-US" dirty="0"/>
              <a:t> </a:t>
            </a:r>
            <a:r>
              <a:rPr lang="en-US" dirty="0" err="1"/>
              <a:t>på</a:t>
            </a:r>
            <a:r>
              <a:rPr lang="en-US" dirty="0"/>
              <a:t> </a:t>
            </a:r>
            <a:r>
              <a:rPr lang="en-US" dirty="0" err="1"/>
              <a:t>forskellige</a:t>
            </a:r>
            <a:r>
              <a:rPr lang="en-US" dirty="0"/>
              <a:t> </a:t>
            </a:r>
            <a:r>
              <a:rPr lang="en-US" dirty="0" err="1"/>
              <a:t>måder</a:t>
            </a:r>
            <a:r>
              <a:rPr lang="en-US" dirty="0"/>
              <a:t>, </a:t>
            </a:r>
            <a:r>
              <a:rPr lang="en-US" dirty="0" err="1"/>
              <a:t>f.eks</a:t>
            </a:r>
            <a:r>
              <a:rPr lang="en-US" dirty="0"/>
              <a:t>.</a:t>
            </a:r>
          </a:p>
          <a:p>
            <a:pPr lvl="1"/>
            <a:r>
              <a:rPr lang="en-US" dirty="0"/>
              <a:t>Python</a:t>
            </a:r>
          </a:p>
          <a:p>
            <a:pPr lvl="1"/>
            <a:r>
              <a:rPr lang="en-US" dirty="0"/>
              <a:t>SQL</a:t>
            </a:r>
          </a:p>
          <a:p>
            <a:pPr lvl="1"/>
            <a:r>
              <a:rPr lang="en-US" dirty="0" err="1"/>
              <a:t>Powerbi</a:t>
            </a:r>
            <a:r>
              <a:rPr lang="en-US" dirty="0"/>
              <a:t> </a:t>
            </a:r>
            <a:r>
              <a:rPr lang="en-US" dirty="0" err="1"/>
              <a:t>scemantiske</a:t>
            </a:r>
            <a:r>
              <a:rPr lang="en-US" dirty="0"/>
              <a:t> modeler</a:t>
            </a:r>
          </a:p>
          <a:p>
            <a:pPr marL="266700" lvl="1" indent="0">
              <a:buNone/>
            </a:pPr>
            <a:r>
              <a:rPr lang="en-US" dirty="0">
                <a:solidFill>
                  <a:srgbClr val="FF0000"/>
                </a:solidFill>
              </a:rPr>
              <a:t>DET BETYDER: FLERE BRUGERE OG FLERE ANVENDELSESMULIGHEDER</a:t>
            </a:r>
          </a:p>
          <a:p>
            <a:pPr lvl="1"/>
            <a:endParaRPr lang="en-US" dirty="0"/>
          </a:p>
        </p:txBody>
      </p:sp>
    </p:spTree>
    <p:extLst>
      <p:ext uri="{BB962C8B-B14F-4D97-AF65-F5344CB8AC3E}">
        <p14:creationId xmlns:p14="http://schemas.microsoft.com/office/powerpoint/2010/main" val="381725821"/>
      </p:ext>
    </p:extLst>
  </p:cSld>
  <p:clrMapOvr>
    <a:masterClrMapping/>
  </p:clrMapOvr>
</p:sld>
</file>

<file path=ppt/theme/theme1.xml><?xml version="1.0" encoding="utf-8"?>
<a:theme xmlns:a="http://schemas.openxmlformats.org/drawingml/2006/main" name="Office-tema">
  <a:themeElements>
    <a:clrScheme name="SOAK">
      <a:dk1>
        <a:sysClr val="windowText" lastClr="000000"/>
      </a:dk1>
      <a:lt1>
        <a:srgbClr val="FFFFFF"/>
      </a:lt1>
      <a:dk2>
        <a:srgbClr val="3F3F3F"/>
      </a:dk2>
      <a:lt2>
        <a:srgbClr val="F2F2F2"/>
      </a:lt2>
      <a:accent1>
        <a:srgbClr val="335560"/>
      </a:accent1>
      <a:accent2>
        <a:srgbClr val="95BDC7"/>
      </a:accent2>
      <a:accent3>
        <a:srgbClr val="617D88"/>
      </a:accent3>
      <a:accent4>
        <a:srgbClr val="9A754F"/>
      </a:accent4>
      <a:accent5>
        <a:srgbClr val="3D4369"/>
      </a:accent5>
      <a:accent6>
        <a:srgbClr val="EA5C2B"/>
      </a:accent6>
      <a:hlink>
        <a:srgbClr val="1698AF"/>
      </a:hlink>
      <a:folHlink>
        <a:srgbClr val="0F6574"/>
      </a:folHlink>
    </a:clrScheme>
    <a:fontScheme name="SOA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42226">
            <a:alpha val="21176"/>
          </a:srgbClr>
        </a:solidFill>
        <a:ln w="59856"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19715646_TF16411250.potx" id="{CEE10520-150A-4B92-BA1A-7A78A2B9F689}" vid="{C1BFC342-F07A-41F9-A93A-1624EE5016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4A4C9D-F801-4923-BC6D-E0006F5123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218FC-8412-44B9-9E82-D51F1F531141}">
  <ds:schemaRefs>
    <ds:schemaRef ds:uri="http://purl.org/dc/terms/"/>
    <ds:schemaRef ds:uri="http://schemas.microsoft.com/sharepoint/v3"/>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fb0879af-3eba-417a-a55a-ffe6dcd6ca77"/>
    <ds:schemaRef ds:uri="http://purl.org/dc/dcmitype/"/>
    <ds:schemaRef ds:uri="6dc4bcd6-49db-4c07-9060-8acfc67cef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{105C48C9-448E-486D-9DDE-5EDEA4F86077}tf16411250_win32</Template>
  <TotalTime>2420</TotalTime>
  <Words>945</Words>
  <Application>Microsoft Office PowerPoint</Application>
  <PresentationFormat>Widescreen</PresentationFormat>
  <Paragraphs>141</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Segoe UI</vt:lpstr>
      <vt:lpstr>Segoe UI Semibold</vt:lpstr>
      <vt:lpstr>SegoeUIVariable</vt:lpstr>
      <vt:lpstr>Office-tema</vt:lpstr>
      <vt:lpstr>PowerPoint Presentation</vt:lpstr>
      <vt:lpstr>Agenda</vt:lpstr>
      <vt:lpstr>PowerPoint Presentation</vt:lpstr>
      <vt:lpstr>Om SOAK</vt:lpstr>
      <vt:lpstr>PowerPoint Presentation</vt:lpstr>
      <vt:lpstr>Microsoft Fabric Arkitektur</vt:lpstr>
      <vt:lpstr>Samarbejde på tværs af organisationen</vt:lpstr>
      <vt:lpstr>PowerPoint Presentation</vt:lpstr>
      <vt:lpstr>Forretningsmæssige fordele</vt:lpstr>
      <vt:lpstr>PowerPoint Presentation</vt:lpstr>
      <vt:lpstr>Hvad koster det</vt:lpstr>
      <vt:lpstr>PowerPoint Presentation</vt:lpstr>
      <vt:lpstr>Baggrund</vt:lpstr>
      <vt:lpstr>PowerPoint Presentation</vt:lpstr>
      <vt:lpstr>Next Step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Lisa Iversen</dc:creator>
  <cp:keywords>MarketingLink</cp:keywords>
  <cp:lastModifiedBy>Søren Agerbo Frydensbjerg</cp:lastModifiedBy>
  <cp:revision>6</cp:revision>
  <dcterms:created xsi:type="dcterms:W3CDTF">2023-12-19T13:29:08Z</dcterms:created>
  <dcterms:modified xsi:type="dcterms:W3CDTF">2024-06-04T05:43:26Z</dcterms:modified>
</cp:coreProperties>
</file>